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335" r:id="rId25"/>
    <p:sldId id="353" r:id="rId26"/>
    <p:sldId id="356" r:id="rId27"/>
    <p:sldId id="354" r:id="rId28"/>
    <p:sldId id="357" r:id="rId29"/>
    <p:sldId id="355" r:id="rId30"/>
    <p:sldId id="358" r:id="rId31"/>
    <p:sldId id="336" r:id="rId32"/>
    <p:sldId id="337" r:id="rId33"/>
    <p:sldId id="338" r:id="rId34"/>
    <p:sldId id="339" r:id="rId35"/>
    <p:sldId id="340" r:id="rId36"/>
    <p:sldId id="341" r:id="rId37"/>
    <p:sldId id="342" r:id="rId38"/>
    <p:sldId id="343" r:id="rId39"/>
    <p:sldId id="344" r:id="rId40"/>
    <p:sldId id="345" r:id="rId41"/>
    <p:sldId id="346" r:id="rId42"/>
    <p:sldId id="347" r:id="rId43"/>
    <p:sldId id="348" r:id="rId44"/>
    <p:sldId id="349" r:id="rId45"/>
    <p:sldId id="350" r:id="rId46"/>
    <p:sldId id="351" r:id="rId47"/>
    <p:sldId id="280" r:id="rId48"/>
    <p:sldId id="352" r:id="rId49"/>
    <p:sldId id="333" r:id="rId50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33333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33333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33333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33333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33333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33333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33333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33333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33333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珮筑戴" initials="珮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DBA9"/>
    <a:srgbClr val="8A6D68"/>
    <a:srgbClr val="5D5D5D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333333"/>
        </a:fontRef>
        <a:srgbClr val="33333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FFD2CD"/>
          </a:solidFill>
        </a:fill>
      </a:tcStyle>
    </a:wholeTbl>
    <a:band2H>
      <a:tcTxStyle/>
      <a:tcStyle>
        <a:tcBdr/>
        <a:fill>
          <a:solidFill>
            <a:srgbClr val="FFEAE8"/>
          </a:solidFill>
        </a:fill>
      </a:tcStyle>
    </a:band2H>
    <a:firstCol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381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381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33333"/>
        </a:fontRef>
        <a:srgbClr val="33333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FBF2DE"/>
          </a:solidFill>
        </a:fill>
      </a:tcStyle>
    </a:wholeTbl>
    <a:band2H>
      <a:tcTxStyle/>
      <a:tcStyle>
        <a:tcBdr/>
        <a:fill>
          <a:solidFill>
            <a:srgbClr val="FDF9EF"/>
          </a:solidFill>
        </a:fill>
      </a:tcStyle>
    </a:band2H>
    <a:firstCol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381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381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33333"/>
        </a:fontRef>
        <a:srgbClr val="33333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E9D6DF"/>
          </a:solidFill>
        </a:fill>
      </a:tcStyle>
    </a:wholeTbl>
    <a:band2H>
      <a:tcTxStyle/>
      <a:tcStyle>
        <a:tcBdr/>
        <a:fill>
          <a:solidFill>
            <a:srgbClr val="F4ECF0"/>
          </a:solidFill>
        </a:fill>
      </a:tcStyle>
    </a:band2H>
    <a:firstCol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381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381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33333"/>
        </a:fontRef>
        <a:srgbClr val="33333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3F3F3"/>
          </a:solidFill>
        </a:fill>
      </a:tcStyle>
    </a:band2H>
    <a:firstCol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33333"/>
        </a:fontRef>
        <a:srgbClr val="33333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33333"/>
              </a:solidFill>
              <a:prstDash val="solid"/>
              <a:round/>
            </a:ln>
          </a:top>
          <a:bottom>
            <a:ln w="25400" cap="flat">
              <a:solidFill>
                <a:srgbClr val="33333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3F3F3"/>
          </a:solidFill>
        </a:fill>
      </a:tcStyle>
    </a:lastRow>
    <a:firstRow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33333"/>
              </a:solidFill>
              <a:prstDash val="solid"/>
              <a:round/>
            </a:ln>
          </a:top>
          <a:bottom>
            <a:ln w="25400" cap="flat">
              <a:solidFill>
                <a:srgbClr val="33333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33333"/>
        </a:fontRef>
        <a:srgbClr val="33333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333333"/>
          </a:solidFill>
        </a:fill>
      </a:tcStyle>
    </a:firstCol>
    <a:lastRow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381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333333"/>
          </a:solidFill>
        </a:fill>
      </a:tcStyle>
    </a:lastRow>
    <a:firstRow>
      <a:tcTxStyle b="on" i="off">
        <a:fontRef idx="maj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381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33333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29"/>
    <p:restoredTop sz="87690"/>
  </p:normalViewPr>
  <p:slideViewPr>
    <p:cSldViewPr snapToGrid="0" snapToObjects="1">
      <p:cViewPr>
        <p:scale>
          <a:sx n="109" d="100"/>
          <a:sy n="109" d="100"/>
        </p:scale>
        <p:origin x="65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1-03T17:42:12.512" idx="1">
    <p:pos x="3461" y="112"/>
    <p:text>以期此系統代替廟公自動回覆日常之結構化問題，且能根據各廟宇推播資訊，信徒也能利用本系統點數位光明燈，並獲取即時的祭拜消息及查閱農民曆資訊，減低廟公處理事務之人力與時間成本。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38" name="Shape 6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err="1"/>
              <a:t>GItHub</a:t>
            </a:r>
            <a:r>
              <a:rPr kumimoji="1" lang="zh-TW" altLang="en-US" dirty="0"/>
              <a:t>：</a:t>
            </a:r>
            <a:r>
              <a:rPr kumimoji="1" lang="en" altLang="zh-TW" dirty="0"/>
              <a:t>https://</a:t>
            </a:r>
            <a:r>
              <a:rPr kumimoji="1" lang="en" altLang="zh-TW" dirty="0" err="1"/>
              <a:t>github.com</a:t>
            </a:r>
            <a:r>
              <a:rPr kumimoji="1" lang="en" altLang="zh-TW" dirty="0"/>
              <a:t>/Ava-Cheng/2020_OO_Group12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62179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改圖 沒有帳號密碼</a:t>
            </a:r>
          </a:p>
        </p:txBody>
      </p:sp>
    </p:spTree>
    <p:extLst>
      <p:ext uri="{BB962C8B-B14F-4D97-AF65-F5344CB8AC3E}">
        <p14:creationId xmlns:p14="http://schemas.microsoft.com/office/powerpoint/2010/main" val="2124246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改圖 沒有帳號密碼</a:t>
            </a:r>
          </a:p>
        </p:txBody>
      </p:sp>
    </p:spTree>
    <p:extLst>
      <p:ext uri="{BB962C8B-B14F-4D97-AF65-F5344CB8AC3E}">
        <p14:creationId xmlns:p14="http://schemas.microsoft.com/office/powerpoint/2010/main" val="37691273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改圖 沒有帳號密碼</a:t>
            </a:r>
          </a:p>
        </p:txBody>
      </p:sp>
    </p:spTree>
    <p:extLst>
      <p:ext uri="{BB962C8B-B14F-4D97-AF65-F5344CB8AC3E}">
        <p14:creationId xmlns:p14="http://schemas.microsoft.com/office/powerpoint/2010/main" val="2774741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改圖 沒有帳號密碼</a:t>
            </a:r>
          </a:p>
        </p:txBody>
      </p:sp>
    </p:spTree>
    <p:extLst>
      <p:ext uri="{BB962C8B-B14F-4D97-AF65-F5344CB8AC3E}">
        <p14:creationId xmlns:p14="http://schemas.microsoft.com/office/powerpoint/2010/main" val="1532228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改圖 沒有帳號密碼</a:t>
            </a:r>
          </a:p>
        </p:txBody>
      </p:sp>
    </p:spTree>
    <p:extLst>
      <p:ext uri="{BB962C8B-B14F-4D97-AF65-F5344CB8AC3E}">
        <p14:creationId xmlns:p14="http://schemas.microsoft.com/office/powerpoint/2010/main" val="10008563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改圖 沒有帳號密碼</a:t>
            </a:r>
          </a:p>
        </p:txBody>
      </p:sp>
    </p:spTree>
    <p:extLst>
      <p:ext uri="{BB962C8B-B14F-4D97-AF65-F5344CB8AC3E}">
        <p14:creationId xmlns:p14="http://schemas.microsoft.com/office/powerpoint/2010/main" val="1566385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387903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12586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47465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8878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791212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180528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3006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141338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58226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651134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042380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79228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78065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145816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4537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500341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091625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421711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18797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14214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47317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86728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5962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64201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改圖 沒有帳號密碼</a:t>
            </a:r>
          </a:p>
        </p:txBody>
      </p:sp>
    </p:spTree>
    <p:extLst>
      <p:ext uri="{BB962C8B-B14F-4D97-AF65-F5344CB8AC3E}">
        <p14:creationId xmlns:p14="http://schemas.microsoft.com/office/powerpoint/2010/main" val="3543420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大標題文字"/>
          <p:cNvSpPr txBox="1">
            <a:spLocks noGrp="1"/>
          </p:cNvSpPr>
          <p:nvPr>
            <p:ph type="title"/>
          </p:nvPr>
        </p:nvSpPr>
        <p:spPr>
          <a:xfrm>
            <a:off x="4395675" y="2204724"/>
            <a:ext cx="4035000" cy="1082701"/>
          </a:xfrm>
          <a:prstGeom prst="rect">
            <a:avLst/>
          </a:prstGeom>
        </p:spPr>
        <p:txBody>
          <a:bodyPr/>
          <a:lstStyle>
            <a:lvl1pPr algn="l"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r>
              <a:t>大標題文字</a:t>
            </a:r>
          </a:p>
        </p:txBody>
      </p:sp>
      <p:sp>
        <p:nvSpPr>
          <p:cNvPr id="16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506741" y="1393750"/>
            <a:ext cx="3262202" cy="318000"/>
          </a:xfrm>
          <a:prstGeom prst="rect">
            <a:avLst/>
          </a:prstGeom>
          <a:ln w="9525">
            <a:solidFill>
              <a:srgbClr val="F3F3F3"/>
            </a:solidFill>
            <a:round/>
          </a:ln>
        </p:spPr>
        <p:txBody>
          <a:bodyPr anchor="ctr"/>
          <a:lstStyle>
            <a:lvl1pPr marL="330200" indent="-203200">
              <a:buClrTx/>
              <a:buSzTx/>
              <a:buFontTx/>
              <a:buNone/>
              <a:defRPr sz="1600"/>
            </a:lvl1pPr>
            <a:lvl2pPr marL="330200" indent="254000">
              <a:buClrTx/>
              <a:buSzTx/>
              <a:buFontTx/>
              <a:buNone/>
              <a:defRPr sz="1600"/>
            </a:lvl2pPr>
            <a:lvl3pPr marL="330200" indent="711200">
              <a:buClrTx/>
              <a:buSzTx/>
              <a:buFontTx/>
              <a:buNone/>
              <a:defRPr sz="1600"/>
            </a:lvl3pPr>
            <a:lvl4pPr marL="330200" indent="1168400">
              <a:buClrTx/>
              <a:buSzTx/>
              <a:buFontTx/>
              <a:buNone/>
              <a:defRPr sz="1600"/>
            </a:lvl4pPr>
            <a:lvl5pPr marL="330200" indent="1625600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大標題文字"/>
          <p:cNvSpPr txBox="1">
            <a:spLocks noGrp="1"/>
          </p:cNvSpPr>
          <p:nvPr>
            <p:ph type="title"/>
          </p:nvPr>
        </p:nvSpPr>
        <p:spPr>
          <a:xfrm>
            <a:off x="6695000" y="2441774"/>
            <a:ext cx="1735801" cy="523201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333333"/>
                </a:solidFill>
              </a:defRPr>
            </a:lvl1pPr>
          </a:lstStyle>
          <a:p>
            <a:r>
              <a:t>大標題文字</a:t>
            </a:r>
          </a:p>
        </p:txBody>
      </p:sp>
      <p:sp>
        <p:nvSpPr>
          <p:cNvPr id="334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6954200" y="3002250"/>
            <a:ext cx="1476601" cy="967201"/>
          </a:xfrm>
          <a:prstGeom prst="rect">
            <a:avLst/>
          </a:prstGeom>
        </p:spPr>
        <p:txBody>
          <a:bodyPr/>
          <a:lstStyle>
            <a:lvl1pPr marL="330200" indent="-203200" algn="r">
              <a:buClrTx/>
              <a:buSzTx/>
              <a:buFontTx/>
              <a:buNone/>
              <a:defRPr sz="1500">
                <a:solidFill>
                  <a:srgbClr val="333333"/>
                </a:solidFill>
              </a:defRPr>
            </a:lvl1pPr>
            <a:lvl2pPr marL="330200" indent="254000" algn="r">
              <a:buClrTx/>
              <a:buSzTx/>
              <a:buFontTx/>
              <a:buNone/>
              <a:defRPr sz="1500">
                <a:solidFill>
                  <a:srgbClr val="333333"/>
                </a:solidFill>
              </a:defRPr>
            </a:lvl2pPr>
            <a:lvl3pPr marL="330200" indent="711200" algn="r">
              <a:buClrTx/>
              <a:buSzTx/>
              <a:buFontTx/>
              <a:buNone/>
              <a:defRPr sz="1500">
                <a:solidFill>
                  <a:srgbClr val="333333"/>
                </a:solidFill>
              </a:defRPr>
            </a:lvl3pPr>
            <a:lvl4pPr marL="330200" indent="1168400" algn="r">
              <a:buClrTx/>
              <a:buSzTx/>
              <a:buFontTx/>
              <a:buNone/>
              <a:defRPr sz="1500">
                <a:solidFill>
                  <a:srgbClr val="333333"/>
                </a:solidFill>
              </a:defRPr>
            </a:lvl4pPr>
            <a:lvl5pPr marL="330200" indent="1625600" algn="r">
              <a:buClrTx/>
              <a:buSzTx/>
              <a:buFontTx/>
              <a:buNone/>
              <a:defRPr sz="1500">
                <a:solidFill>
                  <a:srgbClr val="333333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3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4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4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大標題文字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5822401" cy="635701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5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6918524" y="2095250"/>
            <a:ext cx="1512001" cy="635701"/>
          </a:xfrm>
          <a:prstGeom prst="rect">
            <a:avLst/>
          </a:prstGeom>
        </p:spPr>
        <p:txBody>
          <a:bodyPr/>
          <a:lstStyle>
            <a:lvl1pPr marL="330200" indent="-203200" algn="r">
              <a:buClrTx/>
              <a:buSzTx/>
              <a:buFontTx/>
              <a:buNone/>
              <a:defRPr sz="1600"/>
            </a:lvl1pPr>
            <a:lvl2pPr marL="330200" indent="254000" algn="r">
              <a:buClrTx/>
              <a:buSzTx/>
              <a:buFontTx/>
              <a:buNone/>
              <a:defRPr sz="1600"/>
            </a:lvl2pPr>
            <a:lvl3pPr marL="330200" indent="711200" algn="r">
              <a:buClrTx/>
              <a:buSzTx/>
              <a:buFontTx/>
              <a:buNone/>
              <a:defRPr sz="1600"/>
            </a:lvl3pPr>
            <a:lvl4pPr marL="330200" indent="1168400" algn="r">
              <a:buClrTx/>
              <a:buSzTx/>
              <a:buFontTx/>
              <a:buNone/>
              <a:defRPr sz="1600"/>
            </a:lvl4pPr>
            <a:lvl5pPr marL="330200" indent="1625600" algn="r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5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大標題文字"/>
          <p:cNvSpPr txBox="1">
            <a:spLocks noGrp="1"/>
          </p:cNvSpPr>
          <p:nvPr>
            <p:ph type="title"/>
          </p:nvPr>
        </p:nvSpPr>
        <p:spPr>
          <a:xfrm>
            <a:off x="713225" y="2696549"/>
            <a:ext cx="2520601" cy="571201"/>
          </a:xfrm>
          <a:prstGeom prst="rect">
            <a:avLst/>
          </a:prstGeom>
        </p:spPr>
        <p:txBody>
          <a:bodyPr anchor="ctr"/>
          <a:lstStyle>
            <a:lvl1pPr algn="l"/>
          </a:lstStyle>
          <a:p>
            <a:r>
              <a:t>大標題文字</a:t>
            </a:r>
          </a:p>
        </p:txBody>
      </p:sp>
      <p:sp>
        <p:nvSpPr>
          <p:cNvPr id="361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3225" y="1875750"/>
            <a:ext cx="1680900" cy="820801"/>
          </a:xfrm>
          <a:prstGeom prst="rect">
            <a:avLst/>
          </a:prstGeom>
        </p:spPr>
        <p:txBody>
          <a:bodyPr anchor="ctr"/>
          <a:lstStyle>
            <a:lvl1pPr marL="330200" indent="-203200">
              <a:buClrTx/>
              <a:buSzTx/>
              <a:buFontTx/>
              <a:buNone/>
              <a:defRPr sz="6000" b="1">
                <a:latin typeface="Poppins"/>
                <a:ea typeface="Poppins"/>
                <a:cs typeface="Poppins"/>
                <a:sym typeface="Poppins"/>
              </a:defRPr>
            </a:lvl1pPr>
            <a:lvl2pPr marL="330200" indent="254000">
              <a:buClrTx/>
              <a:buSzTx/>
              <a:buFontTx/>
              <a:buNone/>
              <a:defRPr sz="6000" b="1">
                <a:latin typeface="Poppins"/>
                <a:ea typeface="Poppins"/>
                <a:cs typeface="Poppins"/>
                <a:sym typeface="Poppins"/>
              </a:defRPr>
            </a:lvl2pPr>
            <a:lvl3pPr marL="330200" indent="711200">
              <a:buClrTx/>
              <a:buSzTx/>
              <a:buFontTx/>
              <a:buNone/>
              <a:defRPr sz="6000" b="1">
                <a:latin typeface="Poppins"/>
                <a:ea typeface="Poppins"/>
                <a:cs typeface="Poppins"/>
                <a:sym typeface="Poppins"/>
              </a:defRPr>
            </a:lvl3pPr>
            <a:lvl4pPr marL="330200" indent="1168400">
              <a:buClrTx/>
              <a:buSzTx/>
              <a:buFontTx/>
              <a:buNone/>
              <a:defRPr sz="6000" b="1">
                <a:latin typeface="Poppins"/>
                <a:ea typeface="Poppins"/>
                <a:cs typeface="Poppins"/>
                <a:sym typeface="Poppins"/>
              </a:defRPr>
            </a:lvl4pPr>
            <a:lvl5pPr marL="330200" indent="1625600">
              <a:buClrTx/>
              <a:buSzTx/>
              <a:buFontTx/>
              <a:buNone/>
              <a:defRPr sz="6000" b="1">
                <a:latin typeface="Poppins"/>
                <a:ea typeface="Poppins"/>
                <a:cs typeface="Poppins"/>
                <a:sym typeface="Poppins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6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3225" y="1718199"/>
            <a:ext cx="3502501" cy="2190002"/>
          </a:xfrm>
          <a:prstGeom prst="rect">
            <a:avLst/>
          </a:prstGeom>
        </p:spPr>
        <p:txBody>
          <a:bodyPr/>
          <a:lstStyle>
            <a:lvl1pPr indent="-330200">
              <a:buSzPts val="1600"/>
              <a:defRPr sz="1600"/>
            </a:lvl1pPr>
            <a:lvl2pPr marL="914400" indent="-330200">
              <a:buSzPts val="1600"/>
              <a:defRPr sz="1600"/>
            </a:lvl2pPr>
            <a:lvl3pPr marL="1371600" indent="-330200">
              <a:buSzPts val="1600"/>
              <a:defRPr sz="1600"/>
            </a:lvl3pPr>
            <a:lvl4pPr marL="1828800" indent="-330200">
              <a:buSzPts val="1600"/>
              <a:defRPr sz="1600"/>
            </a:lvl4pPr>
            <a:lvl5pPr marL="2286000" indent="-330200">
              <a:buSzPts val="1600"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70" name="大標題文字"/>
          <p:cNvSpPr txBox="1">
            <a:spLocks noGrp="1"/>
          </p:cNvSpPr>
          <p:nvPr>
            <p:ph type="title"/>
          </p:nvPr>
        </p:nvSpPr>
        <p:spPr>
          <a:xfrm>
            <a:off x="713225" y="1001100"/>
            <a:ext cx="3502501" cy="612901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大標題文字</a:t>
            </a:r>
          </a:p>
        </p:txBody>
      </p:sp>
      <p:sp>
        <p:nvSpPr>
          <p:cNvPr id="371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大標題文字"/>
          <p:cNvSpPr txBox="1">
            <a:spLocks noGrp="1"/>
          </p:cNvSpPr>
          <p:nvPr>
            <p:ph type="title"/>
          </p:nvPr>
        </p:nvSpPr>
        <p:spPr>
          <a:xfrm>
            <a:off x="1974650" y="539500"/>
            <a:ext cx="2905800" cy="523801"/>
          </a:xfrm>
          <a:prstGeom prst="rect">
            <a:avLst/>
          </a:prstGeom>
        </p:spPr>
        <p:txBody>
          <a:bodyPr anchor="ctr"/>
          <a:lstStyle>
            <a:lvl1pPr algn="l"/>
          </a:lstStyle>
          <a:p>
            <a:r>
              <a:t>大標題文字</a:t>
            </a:r>
          </a:p>
        </p:txBody>
      </p:sp>
      <p:sp>
        <p:nvSpPr>
          <p:cNvPr id="379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974225" y="1063300"/>
            <a:ext cx="2905800" cy="416101"/>
          </a:xfrm>
          <a:prstGeom prst="rect">
            <a:avLst/>
          </a:prstGeom>
        </p:spPr>
        <p:txBody>
          <a:bodyPr anchor="ctr"/>
          <a:lstStyle>
            <a:lvl1pPr marL="330200" indent="-203200">
              <a:buClrTx/>
              <a:buSzTx/>
              <a:buFontTx/>
              <a:buNone/>
              <a:defRPr sz="1600"/>
            </a:lvl1pPr>
            <a:lvl2pPr marL="330200" indent="254000">
              <a:buClrTx/>
              <a:buSzTx/>
              <a:buFontTx/>
              <a:buNone/>
              <a:defRPr sz="1600"/>
            </a:lvl2pPr>
            <a:lvl3pPr marL="330200" indent="711200">
              <a:buClrTx/>
              <a:buSzTx/>
              <a:buFontTx/>
              <a:buNone/>
              <a:defRPr sz="1600"/>
            </a:lvl3pPr>
            <a:lvl4pPr marL="330200" indent="1168400">
              <a:buClrTx/>
              <a:buSzTx/>
              <a:buFontTx/>
              <a:buNone/>
              <a:defRPr sz="1600"/>
            </a:lvl4pPr>
            <a:lvl5pPr marL="330200" indent="1625600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80" name="Google Shape;251;p40"/>
          <p:cNvSpPr/>
          <p:nvPr/>
        </p:nvSpPr>
        <p:spPr>
          <a:xfrm rot="10800000" flipH="1">
            <a:off x="8623799" y="11"/>
            <a:ext cx="520200" cy="5202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1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大標題文字"/>
          <p:cNvSpPr txBox="1">
            <a:spLocks noGrp="1"/>
          </p:cNvSpPr>
          <p:nvPr>
            <p:ph type="title"/>
          </p:nvPr>
        </p:nvSpPr>
        <p:spPr>
          <a:xfrm>
            <a:off x="5118050" y="2232000"/>
            <a:ext cx="3229500" cy="679500"/>
          </a:xfrm>
          <a:prstGeom prst="rect">
            <a:avLst/>
          </a:prstGeom>
        </p:spPr>
        <p:txBody>
          <a:bodyPr anchor="ctr"/>
          <a:lstStyle>
            <a:lvl1pPr algn="r">
              <a:defRPr sz="3600"/>
            </a:lvl1pPr>
          </a:lstStyle>
          <a:p>
            <a:r>
              <a:t>大標題文字</a:t>
            </a:r>
          </a:p>
        </p:txBody>
      </p:sp>
      <p:sp>
        <p:nvSpPr>
          <p:cNvPr id="389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5887249" y="2911499"/>
            <a:ext cx="2460301" cy="1042502"/>
          </a:xfrm>
          <a:prstGeom prst="rect">
            <a:avLst/>
          </a:prstGeom>
        </p:spPr>
        <p:txBody>
          <a:bodyPr/>
          <a:lstStyle>
            <a:lvl1pPr marL="330200" indent="-203200" algn="r">
              <a:buClrTx/>
              <a:buSzTx/>
              <a:buFontTx/>
              <a:buNone/>
              <a:defRPr sz="1600"/>
            </a:lvl1pPr>
            <a:lvl2pPr marL="330200" indent="254000" algn="r">
              <a:buClrTx/>
              <a:buSzTx/>
              <a:buFontTx/>
              <a:buNone/>
              <a:defRPr sz="1600"/>
            </a:lvl2pPr>
            <a:lvl3pPr marL="330200" indent="711200" algn="r">
              <a:buClrTx/>
              <a:buSzTx/>
              <a:buFontTx/>
              <a:buNone/>
              <a:defRPr sz="1600"/>
            </a:lvl3pPr>
            <a:lvl4pPr marL="330200" indent="1168400" algn="r">
              <a:buClrTx/>
              <a:buSzTx/>
              <a:buFontTx/>
              <a:buNone/>
              <a:defRPr sz="1600"/>
            </a:lvl4pPr>
            <a:lvl5pPr marL="330200" indent="1625600" algn="r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9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大標題文字"/>
          <p:cNvSpPr txBox="1">
            <a:spLocks noGrp="1"/>
          </p:cNvSpPr>
          <p:nvPr>
            <p:ph type="title"/>
          </p:nvPr>
        </p:nvSpPr>
        <p:spPr>
          <a:xfrm>
            <a:off x="2406000" y="539500"/>
            <a:ext cx="4332000" cy="1140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</a:lstStyle>
          <a:p>
            <a:r>
              <a:t>大標題文字</a:t>
            </a:r>
          </a:p>
        </p:txBody>
      </p:sp>
      <p:sp>
        <p:nvSpPr>
          <p:cNvPr id="398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xx%"/>
          <p:cNvSpPr txBox="1">
            <a:spLocks noGrp="1"/>
          </p:cNvSpPr>
          <p:nvPr>
            <p:ph type="title" hasCustomPrompt="1"/>
          </p:nvPr>
        </p:nvSpPr>
        <p:spPr>
          <a:xfrm>
            <a:off x="1430549" y="539500"/>
            <a:ext cx="6282901" cy="89940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xx%</a:t>
            </a:r>
          </a:p>
        </p:txBody>
      </p:sp>
      <p:sp>
        <p:nvSpPr>
          <p:cNvPr id="406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851449" y="1438799"/>
            <a:ext cx="5441102" cy="330901"/>
          </a:xfrm>
          <a:prstGeom prst="rect">
            <a:avLst/>
          </a:prstGeom>
        </p:spPr>
        <p:txBody>
          <a:bodyPr/>
          <a:lstStyle>
            <a:lvl1pPr marL="330200" indent="-203200" algn="ctr">
              <a:buClrTx/>
              <a:buSzTx/>
              <a:buFontTx/>
              <a:buNone/>
              <a:defRPr sz="1600">
                <a:solidFill>
                  <a:schemeClr val="accent5"/>
                </a:solidFill>
              </a:defRPr>
            </a:lvl1pPr>
            <a:lvl2pPr marL="330200" indent="254000" algn="ctr">
              <a:buClrTx/>
              <a:buSzTx/>
              <a:buFontTx/>
              <a:buNone/>
              <a:defRPr sz="1600">
                <a:solidFill>
                  <a:schemeClr val="accent5"/>
                </a:solidFill>
              </a:defRPr>
            </a:lvl2pPr>
            <a:lvl3pPr marL="330200" indent="711200" algn="ctr">
              <a:buClrTx/>
              <a:buSzTx/>
              <a:buFontTx/>
              <a:buNone/>
              <a:defRPr sz="1600">
                <a:solidFill>
                  <a:schemeClr val="accent5"/>
                </a:solidFill>
              </a:defRPr>
            </a:lvl3pPr>
            <a:lvl4pPr marL="330200" indent="1168400" algn="ctr">
              <a:buClrTx/>
              <a:buSzTx/>
              <a:buFontTx/>
              <a:buNone/>
              <a:defRPr sz="1600">
                <a:solidFill>
                  <a:schemeClr val="accent5"/>
                </a:solidFill>
              </a:defRPr>
            </a:lvl4pPr>
            <a:lvl5pPr marL="330200" indent="1625600" algn="ctr">
              <a:buClrTx/>
              <a:buSzTx/>
              <a:buFontTx/>
              <a:buNone/>
              <a:defRPr sz="1600">
                <a:solidFill>
                  <a:schemeClr val="accent5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0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3225" y="1718199"/>
            <a:ext cx="3502501" cy="2190002"/>
          </a:xfrm>
          <a:prstGeom prst="rect">
            <a:avLst/>
          </a:prstGeom>
        </p:spPr>
        <p:txBody>
          <a:bodyPr/>
          <a:lstStyle>
            <a:lvl1pPr indent="-330200">
              <a:buSzPts val="1600"/>
              <a:defRPr sz="1600"/>
            </a:lvl1pPr>
            <a:lvl2pPr marL="914400" indent="-330200">
              <a:buSzPts val="1600"/>
              <a:defRPr sz="1600"/>
            </a:lvl2pPr>
            <a:lvl3pPr marL="1371600" indent="-330200">
              <a:buSzPts val="1600"/>
              <a:defRPr sz="1600"/>
            </a:lvl3pPr>
            <a:lvl4pPr marL="1828800" indent="-330200">
              <a:buSzPts val="1600"/>
              <a:defRPr sz="1600"/>
            </a:lvl4pPr>
            <a:lvl5pPr marL="2286000" indent="-330200">
              <a:buSzPts val="1600"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1" name="大標題文字"/>
          <p:cNvSpPr txBox="1">
            <a:spLocks noGrp="1"/>
          </p:cNvSpPr>
          <p:nvPr>
            <p:ph type="title"/>
          </p:nvPr>
        </p:nvSpPr>
        <p:spPr>
          <a:xfrm>
            <a:off x="713225" y="1001100"/>
            <a:ext cx="3502501" cy="612901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大標題文字</a:t>
            </a:r>
          </a:p>
        </p:txBody>
      </p:sp>
      <p:sp>
        <p:nvSpPr>
          <p:cNvPr id="6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>
            <a:lvl1pPr>
              <a:defRPr kumimoji="0" sz="14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ea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rPr lang="en-US" altLang="zh-TW" smtClean="0"/>
              <a:pPr/>
              <a:t>‹#›</a:t>
            </a:fld>
            <a:endParaRPr kumimoji="0" sz="1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ea"/>
              <a:ea typeface="+mj-ea"/>
              <a:cs typeface="+mj-cs"/>
              <a:sym typeface="Arial"/>
            </a:endParaRPr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2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638884" y="3593924"/>
            <a:ext cx="1891801" cy="640501"/>
          </a:xfrm>
          <a:prstGeom prst="rect">
            <a:avLst/>
          </a:prstGeom>
        </p:spPr>
        <p:txBody>
          <a:bodyPr/>
          <a:lstStyle>
            <a:lvl1pPr marL="330200" indent="-203200" algn="ctr">
              <a:buClrTx/>
              <a:buSzTx/>
              <a:buFontTx/>
              <a:buNone/>
              <a:defRPr sz="1600"/>
            </a:lvl1pPr>
            <a:lvl2pPr marL="330200" indent="254000" algn="ctr">
              <a:buClrTx/>
              <a:buSzTx/>
              <a:buFontTx/>
              <a:buNone/>
              <a:defRPr sz="1600"/>
            </a:lvl2pPr>
            <a:lvl3pPr marL="330200" indent="711200" algn="ctr">
              <a:buClrTx/>
              <a:buSzTx/>
              <a:buFontTx/>
              <a:buNone/>
              <a:defRPr sz="1600"/>
            </a:lvl3pPr>
            <a:lvl4pPr marL="330200" indent="1168400" algn="ctr">
              <a:buClrTx/>
              <a:buSzTx/>
              <a:buFontTx/>
              <a:buNone/>
              <a:defRPr sz="1600"/>
            </a:lvl4pPr>
            <a:lvl5pPr marL="330200" indent="1625600" algn="ctr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2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xx%"/>
          <p:cNvSpPr txBox="1">
            <a:spLocks noGrp="1"/>
          </p:cNvSpPr>
          <p:nvPr>
            <p:ph type="title" hasCustomPrompt="1"/>
          </p:nvPr>
        </p:nvSpPr>
        <p:spPr>
          <a:xfrm>
            <a:off x="713225" y="615474"/>
            <a:ext cx="1917901" cy="522001"/>
          </a:xfrm>
          <a:prstGeom prst="rect">
            <a:avLst/>
          </a:prstGeom>
        </p:spPr>
        <p:txBody>
          <a:bodyPr anchor="ctr"/>
          <a:lstStyle>
            <a:lvl1pPr algn="l">
              <a:defRPr sz="4800"/>
            </a:lvl1pPr>
          </a:lstStyle>
          <a:p>
            <a:r>
              <a:t>xx%</a:t>
            </a:r>
          </a:p>
        </p:txBody>
      </p:sp>
      <p:sp>
        <p:nvSpPr>
          <p:cNvPr id="431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3225" y="1215600"/>
            <a:ext cx="1917901" cy="461701"/>
          </a:xfrm>
          <a:prstGeom prst="rect">
            <a:avLst/>
          </a:prstGeom>
        </p:spPr>
        <p:txBody>
          <a:bodyPr anchor="ctr"/>
          <a:lstStyle>
            <a:lvl1pPr marL="330200" indent="-203200">
              <a:buClrTx/>
              <a:buSzTx/>
              <a:buFontTx/>
              <a:buNone/>
              <a:defRPr sz="1600"/>
            </a:lvl1pPr>
            <a:lvl2pPr marL="330200" indent="254000">
              <a:buClrTx/>
              <a:buSzTx/>
              <a:buFontTx/>
              <a:buNone/>
              <a:defRPr sz="1600"/>
            </a:lvl2pPr>
            <a:lvl3pPr marL="330200" indent="711200">
              <a:buClrTx/>
              <a:buSzTx/>
              <a:buFontTx/>
              <a:buNone/>
              <a:defRPr sz="1600"/>
            </a:lvl3pPr>
            <a:lvl4pPr marL="330200" indent="1168400">
              <a:buClrTx/>
              <a:buSzTx/>
              <a:buFontTx/>
              <a:buNone/>
              <a:defRPr sz="1600"/>
            </a:lvl4pPr>
            <a:lvl5pPr marL="330200" indent="1625600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3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4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8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r>
              <a:t>大標題文字</a:t>
            </a:r>
          </a:p>
        </p:txBody>
      </p:sp>
      <p:sp>
        <p:nvSpPr>
          <p:cNvPr id="448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8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r"/>
          </a:lstStyle>
          <a:p>
            <a:r>
              <a:t>大標題文字</a:t>
            </a:r>
          </a:p>
        </p:txBody>
      </p:sp>
      <p:sp>
        <p:nvSpPr>
          <p:cNvPr id="45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8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6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8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大標題文字"/>
          <p:cNvSpPr txBox="1">
            <a:spLocks noGrp="1"/>
          </p:cNvSpPr>
          <p:nvPr>
            <p:ph type="title"/>
          </p:nvPr>
        </p:nvSpPr>
        <p:spPr>
          <a:xfrm>
            <a:off x="713225" y="3995675"/>
            <a:ext cx="7717501" cy="612901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7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3225" y="3193850"/>
            <a:ext cx="1680900" cy="1414800"/>
          </a:xfrm>
          <a:prstGeom prst="rect">
            <a:avLst/>
          </a:prstGeom>
        </p:spPr>
        <p:txBody>
          <a:bodyPr/>
          <a:lstStyle>
            <a:lvl1pPr indent="-330200">
              <a:buSzPts val="1600"/>
              <a:defRPr sz="1600"/>
            </a:lvl1pPr>
            <a:lvl2pPr marL="914400" indent="-330200">
              <a:buSzPts val="1600"/>
              <a:defRPr sz="1600"/>
            </a:lvl2pPr>
            <a:lvl3pPr marL="1371600" indent="-330200">
              <a:buSzPts val="1600"/>
              <a:defRPr sz="1600"/>
            </a:lvl3pPr>
            <a:lvl4pPr marL="1828800" indent="-330200">
              <a:buSzPts val="1600"/>
              <a:defRPr sz="1600"/>
            </a:lvl4pPr>
            <a:lvl5pPr marL="2286000" indent="-330200">
              <a:buSzPts val="1600"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80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81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5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6417174" y="2975524"/>
            <a:ext cx="2013601" cy="1034402"/>
          </a:xfrm>
          <a:prstGeom prst="rect">
            <a:avLst/>
          </a:prstGeom>
        </p:spPr>
        <p:txBody>
          <a:bodyPr/>
          <a:lstStyle>
            <a:lvl1pPr indent="-330200" algn="r">
              <a:buSzPts val="1600"/>
              <a:defRPr sz="1600"/>
            </a:lvl1pPr>
            <a:lvl2pPr marL="914400" indent="-330200" algn="r">
              <a:buSzPts val="1600"/>
              <a:defRPr sz="1600"/>
            </a:lvl2pPr>
            <a:lvl3pPr marL="1371600" indent="-330200" algn="r">
              <a:buSzPts val="1600"/>
              <a:defRPr sz="1600"/>
            </a:lvl3pPr>
            <a:lvl4pPr marL="1828800" indent="-330200" algn="r">
              <a:buSzPts val="1600"/>
              <a:defRPr sz="1600"/>
            </a:lvl4pPr>
            <a:lvl5pPr marL="2286000" indent="-330200" algn="r">
              <a:buSzPts val="1600"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89" name="大標題文字"/>
          <p:cNvSpPr txBox="1">
            <a:spLocks noGrp="1"/>
          </p:cNvSpPr>
          <p:nvPr>
            <p:ph type="title"/>
          </p:nvPr>
        </p:nvSpPr>
        <p:spPr>
          <a:xfrm>
            <a:off x="6000474" y="4086125"/>
            <a:ext cx="2430301" cy="465001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大標題文字</a:t>
            </a:r>
          </a:p>
        </p:txBody>
      </p:sp>
      <p:sp>
        <p:nvSpPr>
          <p:cNvPr id="49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大標題文字"/>
          <p:cNvSpPr txBox="1">
            <a:spLocks noGrp="1"/>
          </p:cNvSpPr>
          <p:nvPr>
            <p:ph type="title"/>
          </p:nvPr>
        </p:nvSpPr>
        <p:spPr>
          <a:xfrm>
            <a:off x="1339500" y="1822025"/>
            <a:ext cx="6465000" cy="5160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大標題文字</a:t>
            </a:r>
          </a:p>
        </p:txBody>
      </p:sp>
      <p:sp>
        <p:nvSpPr>
          <p:cNvPr id="498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339500" y="2431276"/>
            <a:ext cx="6465000" cy="269701"/>
          </a:xfrm>
          <a:prstGeom prst="rect">
            <a:avLst/>
          </a:prstGeom>
        </p:spPr>
        <p:txBody>
          <a:bodyPr anchor="ctr"/>
          <a:lstStyle>
            <a:lvl1pPr marL="330200" indent="-203200" algn="ctr">
              <a:buClrTx/>
              <a:buSzTx/>
              <a:buFontTx/>
              <a:buNone/>
              <a:defRPr sz="1600">
                <a:latin typeface="Barlow Semi Condensed Light"/>
                <a:ea typeface="Barlow Semi Condensed Light"/>
                <a:cs typeface="Barlow Semi Condensed Light"/>
                <a:sym typeface="Barlow Semi Condensed Light"/>
              </a:defRPr>
            </a:lvl1pPr>
            <a:lvl2pPr marL="330200" indent="254000" algn="ctr">
              <a:buClrTx/>
              <a:buSzTx/>
              <a:buFontTx/>
              <a:buNone/>
              <a:defRPr sz="1600">
                <a:latin typeface="Barlow Semi Condensed Light"/>
                <a:ea typeface="Barlow Semi Condensed Light"/>
                <a:cs typeface="Barlow Semi Condensed Light"/>
                <a:sym typeface="Barlow Semi Condensed Light"/>
              </a:defRPr>
            </a:lvl2pPr>
            <a:lvl3pPr marL="330200" indent="711200" algn="ctr">
              <a:buClrTx/>
              <a:buSzTx/>
              <a:buFontTx/>
              <a:buNone/>
              <a:defRPr sz="1600">
                <a:latin typeface="Barlow Semi Condensed Light"/>
                <a:ea typeface="Barlow Semi Condensed Light"/>
                <a:cs typeface="Barlow Semi Condensed Light"/>
                <a:sym typeface="Barlow Semi Condensed Light"/>
              </a:defRPr>
            </a:lvl3pPr>
            <a:lvl4pPr marL="330200" indent="1168400" algn="ctr">
              <a:buClrTx/>
              <a:buSzTx/>
              <a:buFontTx/>
              <a:buNone/>
              <a:defRPr sz="1600">
                <a:latin typeface="Barlow Semi Condensed Light"/>
                <a:ea typeface="Barlow Semi Condensed Light"/>
                <a:cs typeface="Barlow Semi Condensed Light"/>
                <a:sym typeface="Barlow Semi Condensed Light"/>
              </a:defRPr>
            </a:lvl4pPr>
            <a:lvl5pPr marL="330200" indent="1625600" algn="ctr">
              <a:buClrTx/>
              <a:buSzTx/>
              <a:buFontTx/>
              <a:buNone/>
              <a:defRPr sz="1600">
                <a:latin typeface="Barlow Semi Condensed Light"/>
                <a:ea typeface="Barlow Semi Condensed Light"/>
                <a:cs typeface="Barlow Semi Condensed Light"/>
                <a:sym typeface="Barlow Semi Condensed Light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99" name="Google Shape;306;p54"/>
          <p:cNvSpPr/>
          <p:nvPr/>
        </p:nvSpPr>
        <p:spPr>
          <a:xfrm>
            <a:off x="4465649" y="4777799"/>
            <a:ext cx="212701" cy="2133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0" name="Google Shape;307;p54"/>
          <p:cNvSpPr/>
          <p:nvPr/>
        </p:nvSpPr>
        <p:spPr>
          <a:xfrm rot="10800000" flipH="1">
            <a:off x="637050" y="3341737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1" name="Google Shape;308;p54"/>
          <p:cNvSpPr/>
          <p:nvPr/>
        </p:nvSpPr>
        <p:spPr>
          <a:xfrm rot="10800000">
            <a:off x="7922975" y="3341737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2" name="Google Shape;309;p54"/>
          <p:cNvSpPr/>
          <p:nvPr/>
        </p:nvSpPr>
        <p:spPr>
          <a:xfrm>
            <a:off x="637050" y="893787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3" name="Google Shape;310;p54"/>
          <p:cNvSpPr/>
          <p:nvPr/>
        </p:nvSpPr>
        <p:spPr>
          <a:xfrm flipH="1">
            <a:off x="7922975" y="893787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大標題文字"/>
          <p:cNvSpPr txBox="1">
            <a:spLocks noGrp="1"/>
          </p:cNvSpPr>
          <p:nvPr>
            <p:ph type="title"/>
          </p:nvPr>
        </p:nvSpPr>
        <p:spPr>
          <a:xfrm>
            <a:off x="2406000" y="539500"/>
            <a:ext cx="4332000" cy="1140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</a:lstStyle>
          <a:p>
            <a:r>
              <a:t>大標題文字</a:t>
            </a:r>
          </a:p>
        </p:txBody>
      </p:sp>
      <p:sp>
        <p:nvSpPr>
          <p:cNvPr id="89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21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3250" y="2436624"/>
            <a:ext cx="3734400" cy="1840801"/>
          </a:xfrm>
          <a:prstGeom prst="rect">
            <a:avLst/>
          </a:prstGeom>
        </p:spPr>
        <p:txBody>
          <a:bodyPr/>
          <a:lstStyle>
            <a:lvl1pPr indent="-330200">
              <a:buSzPts val="1600"/>
              <a:defRPr sz="1600"/>
            </a:lvl1pPr>
            <a:lvl2pPr marL="914400" indent="-330200">
              <a:buSzPts val="1600"/>
              <a:defRPr sz="1600"/>
            </a:lvl2pPr>
            <a:lvl3pPr marL="1371600" indent="-330200">
              <a:buSzPts val="1600"/>
              <a:defRPr sz="1600"/>
            </a:lvl3pPr>
            <a:lvl4pPr marL="1828800" indent="-330200">
              <a:buSzPts val="1600"/>
              <a:defRPr sz="1600"/>
            </a:lvl4pPr>
            <a:lvl5pPr marL="2286000" indent="-330200">
              <a:buSzPts val="1600"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2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3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98699" y="4063000"/>
            <a:ext cx="3648902" cy="545701"/>
          </a:xfrm>
          <a:prstGeom prst="rect">
            <a:avLst/>
          </a:prstGeom>
        </p:spPr>
        <p:txBody>
          <a:bodyPr/>
          <a:lstStyle>
            <a:lvl1pPr indent="-330200" algn="ctr">
              <a:buSzPts val="1600"/>
              <a:defRPr sz="1600"/>
            </a:lvl1pPr>
            <a:lvl2pPr marL="914400" indent="-330200" algn="ctr">
              <a:buSzPts val="1600"/>
              <a:defRPr sz="1600"/>
            </a:lvl2pPr>
            <a:lvl3pPr marL="1371600" indent="-330200" algn="ctr">
              <a:buSzPts val="1600"/>
              <a:defRPr sz="1600"/>
            </a:lvl3pPr>
            <a:lvl4pPr marL="1828800" indent="-330200" algn="ctr">
              <a:buSzPts val="1600"/>
              <a:defRPr sz="1600"/>
            </a:lvl4pPr>
            <a:lvl5pPr marL="2286000" indent="-330200" algn="ctr">
              <a:buSzPts val="1600"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31" name="Google Shape;335;p57"/>
          <p:cNvSpPr/>
          <p:nvPr/>
        </p:nvSpPr>
        <p:spPr>
          <a:xfrm rot="10800000" flipH="1">
            <a:off x="76200" y="4842216"/>
            <a:ext cx="221401" cy="221401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2" name="Google Shape;336;p57"/>
          <p:cNvSpPr/>
          <p:nvPr/>
        </p:nvSpPr>
        <p:spPr>
          <a:xfrm rot="10800000" flipH="1">
            <a:off x="8846400" y="4842216"/>
            <a:ext cx="221401" cy="221401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3" name="Google Shape;337;p57"/>
          <p:cNvSpPr/>
          <p:nvPr/>
        </p:nvSpPr>
        <p:spPr>
          <a:xfrm>
            <a:off x="76199" y="105387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rgbClr val="F3F3F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4" name="Google Shape;338;p57"/>
          <p:cNvSpPr/>
          <p:nvPr/>
        </p:nvSpPr>
        <p:spPr>
          <a:xfrm flipH="1">
            <a:off x="8483824" y="105387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rgbClr val="F3F3F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大標題文字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5014801" cy="612901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43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6214050" y="3865200"/>
            <a:ext cx="2335801" cy="640501"/>
          </a:xfrm>
          <a:prstGeom prst="rect">
            <a:avLst/>
          </a:prstGeom>
        </p:spPr>
        <p:txBody>
          <a:bodyPr/>
          <a:lstStyle>
            <a:lvl1pPr indent="-330200">
              <a:buSzPts val="1600"/>
              <a:defRPr sz="1600"/>
            </a:lvl1pPr>
            <a:lvl2pPr marL="914400" indent="-330200">
              <a:buSzPts val="1600"/>
              <a:defRPr sz="1600"/>
            </a:lvl2pPr>
            <a:lvl3pPr marL="1371600" indent="-330200">
              <a:buSzPts val="1600"/>
              <a:defRPr sz="1600"/>
            </a:lvl3pPr>
            <a:lvl4pPr marL="1828800" indent="-330200">
              <a:buSzPts val="1600"/>
              <a:defRPr sz="1600"/>
            </a:lvl4pPr>
            <a:lvl5pPr marL="2286000" indent="-330200">
              <a:buSzPts val="1600"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44" name="Google Shape;347;p58"/>
          <p:cNvSpPr/>
          <p:nvPr/>
        </p:nvSpPr>
        <p:spPr>
          <a:xfrm>
            <a:off x="6096999" y="1281299"/>
            <a:ext cx="3046802" cy="3765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5" name="Google Shape;348;p58"/>
          <p:cNvSpPr/>
          <p:nvPr/>
        </p:nvSpPr>
        <p:spPr>
          <a:xfrm>
            <a:off x="6096999" y="2403306"/>
            <a:ext cx="3046802" cy="3765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6" name="Google Shape;349;p58"/>
          <p:cNvSpPr/>
          <p:nvPr/>
        </p:nvSpPr>
        <p:spPr>
          <a:xfrm>
            <a:off x="6096999" y="3529574"/>
            <a:ext cx="3046802" cy="3765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552" name="Google Shape;350;p58"/>
          <p:cNvGrpSpPr/>
          <p:nvPr/>
        </p:nvGrpSpPr>
        <p:grpSpPr>
          <a:xfrm>
            <a:off x="0" y="49021"/>
            <a:ext cx="5875977" cy="376499"/>
            <a:chOff x="0" y="0"/>
            <a:chExt cx="5875976" cy="376497"/>
          </a:xfrm>
        </p:grpSpPr>
        <p:sp>
          <p:nvSpPr>
            <p:cNvPr id="547" name="Google Shape;351;p58"/>
            <p:cNvSpPr/>
            <p:nvPr/>
          </p:nvSpPr>
          <p:spPr>
            <a:xfrm>
              <a:off x="0" y="94124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48" name="Google Shape;352;p58"/>
            <p:cNvSpPr/>
            <p:nvPr/>
          </p:nvSpPr>
          <p:spPr>
            <a:xfrm>
              <a:off x="0" y="376497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49" name="Google Shape;353;p58"/>
            <p:cNvSpPr/>
            <p:nvPr/>
          </p:nvSpPr>
          <p:spPr>
            <a:xfrm>
              <a:off x="0" y="282373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50" name="Google Shape;354;p58"/>
            <p:cNvSpPr/>
            <p:nvPr/>
          </p:nvSpPr>
          <p:spPr>
            <a:xfrm>
              <a:off x="0" y="188249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51" name="Google Shape;355;p58"/>
            <p:cNvSpPr/>
            <p:nvPr/>
          </p:nvSpPr>
          <p:spPr>
            <a:xfrm>
              <a:off x="0" y="-1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558" name="Google Shape;356;p58"/>
          <p:cNvGrpSpPr/>
          <p:nvPr/>
        </p:nvGrpSpPr>
        <p:grpSpPr>
          <a:xfrm>
            <a:off x="0" y="4711746"/>
            <a:ext cx="5875977" cy="376499"/>
            <a:chOff x="0" y="0"/>
            <a:chExt cx="5875976" cy="376497"/>
          </a:xfrm>
        </p:grpSpPr>
        <p:sp>
          <p:nvSpPr>
            <p:cNvPr id="553" name="Google Shape;357;p58"/>
            <p:cNvSpPr/>
            <p:nvPr/>
          </p:nvSpPr>
          <p:spPr>
            <a:xfrm>
              <a:off x="0" y="94124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54" name="Google Shape;358;p58"/>
            <p:cNvSpPr/>
            <p:nvPr/>
          </p:nvSpPr>
          <p:spPr>
            <a:xfrm>
              <a:off x="0" y="376497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55" name="Google Shape;359;p58"/>
            <p:cNvSpPr/>
            <p:nvPr/>
          </p:nvSpPr>
          <p:spPr>
            <a:xfrm>
              <a:off x="0" y="282373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56" name="Google Shape;360;p58"/>
            <p:cNvSpPr/>
            <p:nvPr/>
          </p:nvSpPr>
          <p:spPr>
            <a:xfrm>
              <a:off x="0" y="188249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57" name="Google Shape;361;p58"/>
            <p:cNvSpPr/>
            <p:nvPr/>
          </p:nvSpPr>
          <p:spPr>
            <a:xfrm>
              <a:off x="0" y="-1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559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大標題文字"/>
          <p:cNvSpPr txBox="1">
            <a:spLocks noGrp="1"/>
          </p:cNvSpPr>
          <p:nvPr>
            <p:ph type="title"/>
          </p:nvPr>
        </p:nvSpPr>
        <p:spPr>
          <a:xfrm>
            <a:off x="3415774" y="539500"/>
            <a:ext cx="5014801" cy="612901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67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593949" y="3865200"/>
            <a:ext cx="2335802" cy="640501"/>
          </a:xfrm>
          <a:prstGeom prst="rect">
            <a:avLst/>
          </a:prstGeom>
        </p:spPr>
        <p:txBody>
          <a:bodyPr/>
          <a:lstStyle>
            <a:lvl1pPr indent="-330200">
              <a:buSzPts val="1600"/>
              <a:defRPr sz="1600"/>
            </a:lvl1pPr>
            <a:lvl2pPr marL="914400" indent="-330200">
              <a:buSzPts val="1600"/>
              <a:defRPr sz="1600"/>
            </a:lvl2pPr>
            <a:lvl3pPr marL="1371600" indent="-330200">
              <a:buSzPts val="1600"/>
              <a:defRPr sz="1600"/>
            </a:lvl3pPr>
            <a:lvl4pPr marL="1828800" indent="-330200">
              <a:buSzPts val="1600"/>
              <a:defRPr sz="1600"/>
            </a:lvl4pPr>
            <a:lvl5pPr marL="2286000" indent="-330200">
              <a:buSzPts val="1600"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68" name="Google Shape;370;p59"/>
          <p:cNvSpPr/>
          <p:nvPr/>
        </p:nvSpPr>
        <p:spPr>
          <a:xfrm flipH="1">
            <a:off x="0" y="1281299"/>
            <a:ext cx="3046801" cy="3765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9" name="Google Shape;371;p59"/>
          <p:cNvSpPr/>
          <p:nvPr/>
        </p:nvSpPr>
        <p:spPr>
          <a:xfrm flipH="1">
            <a:off x="0" y="2403306"/>
            <a:ext cx="3046801" cy="3765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0" name="Google Shape;372;p59"/>
          <p:cNvSpPr/>
          <p:nvPr/>
        </p:nvSpPr>
        <p:spPr>
          <a:xfrm flipH="1">
            <a:off x="0" y="3529574"/>
            <a:ext cx="3046801" cy="3765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576" name="Google Shape;373;p59"/>
          <p:cNvGrpSpPr/>
          <p:nvPr/>
        </p:nvGrpSpPr>
        <p:grpSpPr>
          <a:xfrm>
            <a:off x="3267823" y="49021"/>
            <a:ext cx="5875978" cy="376499"/>
            <a:chOff x="0" y="0"/>
            <a:chExt cx="5875976" cy="376497"/>
          </a:xfrm>
        </p:grpSpPr>
        <p:sp>
          <p:nvSpPr>
            <p:cNvPr id="571" name="Google Shape;374;p59"/>
            <p:cNvSpPr/>
            <p:nvPr/>
          </p:nvSpPr>
          <p:spPr>
            <a:xfrm flipH="1" flipV="1">
              <a:off x="0" y="94124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72" name="Google Shape;375;p59"/>
            <p:cNvSpPr/>
            <p:nvPr/>
          </p:nvSpPr>
          <p:spPr>
            <a:xfrm flipH="1" flipV="1">
              <a:off x="0" y="376497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73" name="Google Shape;376;p59"/>
            <p:cNvSpPr/>
            <p:nvPr/>
          </p:nvSpPr>
          <p:spPr>
            <a:xfrm flipH="1" flipV="1">
              <a:off x="0" y="282373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74" name="Google Shape;377;p59"/>
            <p:cNvSpPr/>
            <p:nvPr/>
          </p:nvSpPr>
          <p:spPr>
            <a:xfrm flipH="1" flipV="1">
              <a:off x="0" y="188249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75" name="Google Shape;378;p59"/>
            <p:cNvSpPr/>
            <p:nvPr/>
          </p:nvSpPr>
          <p:spPr>
            <a:xfrm flipH="1" flipV="1">
              <a:off x="0" y="0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582" name="Google Shape;379;p59"/>
          <p:cNvGrpSpPr/>
          <p:nvPr/>
        </p:nvGrpSpPr>
        <p:grpSpPr>
          <a:xfrm>
            <a:off x="3267823" y="4711746"/>
            <a:ext cx="5875978" cy="376499"/>
            <a:chOff x="0" y="0"/>
            <a:chExt cx="5875976" cy="376497"/>
          </a:xfrm>
        </p:grpSpPr>
        <p:sp>
          <p:nvSpPr>
            <p:cNvPr id="577" name="Google Shape;380;p59"/>
            <p:cNvSpPr/>
            <p:nvPr/>
          </p:nvSpPr>
          <p:spPr>
            <a:xfrm flipH="1" flipV="1">
              <a:off x="0" y="94124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78" name="Google Shape;381;p59"/>
            <p:cNvSpPr/>
            <p:nvPr/>
          </p:nvSpPr>
          <p:spPr>
            <a:xfrm flipH="1" flipV="1">
              <a:off x="0" y="376497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79" name="Google Shape;382;p59"/>
            <p:cNvSpPr/>
            <p:nvPr/>
          </p:nvSpPr>
          <p:spPr>
            <a:xfrm flipH="1" flipV="1">
              <a:off x="0" y="282373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80" name="Google Shape;383;p59"/>
            <p:cNvSpPr/>
            <p:nvPr/>
          </p:nvSpPr>
          <p:spPr>
            <a:xfrm flipH="1" flipV="1">
              <a:off x="0" y="188249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581" name="Google Shape;384;p59"/>
            <p:cNvSpPr/>
            <p:nvPr/>
          </p:nvSpPr>
          <p:spPr>
            <a:xfrm flipH="1" flipV="1">
              <a:off x="0" y="0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58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386;p60"/>
          <p:cNvSpPr/>
          <p:nvPr/>
        </p:nvSpPr>
        <p:spPr>
          <a:xfrm>
            <a:off x="941125" y="1275950"/>
            <a:ext cx="552000" cy="552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1" name="Google Shape;387;p60"/>
          <p:cNvSpPr/>
          <p:nvPr/>
        </p:nvSpPr>
        <p:spPr>
          <a:xfrm>
            <a:off x="941150" y="3905625"/>
            <a:ext cx="552000" cy="552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2" name="Google Shape;388;p60"/>
          <p:cNvSpPr/>
          <p:nvPr/>
        </p:nvSpPr>
        <p:spPr>
          <a:xfrm>
            <a:off x="941125" y="3029067"/>
            <a:ext cx="552000" cy="552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3" name="Google Shape;389;p60"/>
          <p:cNvSpPr/>
          <p:nvPr/>
        </p:nvSpPr>
        <p:spPr>
          <a:xfrm>
            <a:off x="941125" y="2152507"/>
            <a:ext cx="552000" cy="552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4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557025" y="3905637"/>
            <a:ext cx="1657201" cy="552001"/>
          </a:xfrm>
          <a:prstGeom prst="rect">
            <a:avLst/>
          </a:prstGeom>
        </p:spPr>
        <p:txBody>
          <a:bodyPr anchor="ctr"/>
          <a:lstStyle>
            <a:lvl1pPr marL="330200" indent="-203200">
              <a:buClrTx/>
              <a:buSzTx/>
              <a:buFontTx/>
              <a:buNone/>
              <a:defRPr sz="1600"/>
            </a:lvl1pPr>
            <a:lvl2pPr marL="330200" indent="254000">
              <a:buClrTx/>
              <a:buSzTx/>
              <a:buFontTx/>
              <a:buNone/>
              <a:defRPr sz="1600"/>
            </a:lvl2pPr>
            <a:lvl3pPr marL="330200" indent="711200">
              <a:buClrTx/>
              <a:buSzTx/>
              <a:buFontTx/>
              <a:buNone/>
              <a:defRPr sz="1600"/>
            </a:lvl3pPr>
            <a:lvl4pPr marL="330200" indent="1168400">
              <a:buClrTx/>
              <a:buSzTx/>
              <a:buFontTx/>
              <a:buNone/>
              <a:defRPr sz="1600"/>
            </a:lvl4pPr>
            <a:lvl5pPr marL="330200" indent="1625600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95" name="大標題文字"/>
          <p:cNvSpPr txBox="1">
            <a:spLocks noGrp="1"/>
          </p:cNvSpPr>
          <p:nvPr>
            <p:ph type="title"/>
          </p:nvPr>
        </p:nvSpPr>
        <p:spPr>
          <a:xfrm>
            <a:off x="3918013" y="539500"/>
            <a:ext cx="4287001" cy="612901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96" name="Google Shape;399;p60"/>
          <p:cNvSpPr/>
          <p:nvPr/>
        </p:nvSpPr>
        <p:spPr>
          <a:xfrm>
            <a:off x="0" y="0"/>
            <a:ext cx="9144000" cy="168900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401;p61"/>
          <p:cNvSpPr/>
          <p:nvPr/>
        </p:nvSpPr>
        <p:spPr>
          <a:xfrm rot="10800000" flipH="1">
            <a:off x="-12775" y="-33351"/>
            <a:ext cx="9169500" cy="15846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3225" y="4120900"/>
            <a:ext cx="1510500" cy="532200"/>
          </a:xfrm>
          <a:prstGeom prst="rect">
            <a:avLst/>
          </a:prstGeom>
        </p:spPr>
        <p:txBody>
          <a:bodyPr/>
          <a:lstStyle>
            <a:lvl1pPr marL="330200" indent="-203200" algn="ctr">
              <a:buClrTx/>
              <a:buSzTx/>
              <a:buFontTx/>
              <a:buNone/>
              <a:defRPr sz="1600"/>
            </a:lvl1pPr>
            <a:lvl2pPr marL="330200" indent="254000" algn="ctr">
              <a:buClrTx/>
              <a:buSzTx/>
              <a:buFontTx/>
              <a:buNone/>
              <a:defRPr sz="1600"/>
            </a:lvl2pPr>
            <a:lvl3pPr marL="330200" indent="711200" algn="ctr">
              <a:buClrTx/>
              <a:buSzTx/>
              <a:buFontTx/>
              <a:buNone/>
              <a:defRPr sz="1600"/>
            </a:lvl3pPr>
            <a:lvl4pPr marL="330200" indent="1168400" algn="ctr">
              <a:buClrTx/>
              <a:buSzTx/>
              <a:buFontTx/>
              <a:buNone/>
              <a:defRPr sz="1600"/>
            </a:lvl4pPr>
            <a:lvl5pPr marL="330200" indent="1625600" algn="ctr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0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</a:lstStyle>
          <a:p>
            <a:r>
              <a:t>大標題文字</a:t>
            </a:r>
          </a:p>
        </p:txBody>
      </p:sp>
      <p:sp>
        <p:nvSpPr>
          <p:cNvPr id="60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1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6920237" y="2792888"/>
            <a:ext cx="1510501" cy="640501"/>
          </a:xfrm>
          <a:prstGeom prst="rect">
            <a:avLst/>
          </a:prstGeom>
        </p:spPr>
        <p:txBody>
          <a:bodyPr/>
          <a:lstStyle>
            <a:lvl1pPr marL="330200" indent="-203200" algn="r">
              <a:buClrTx/>
              <a:buSzTx/>
              <a:buFontTx/>
              <a:buNone/>
              <a:defRPr sz="1600"/>
            </a:lvl1pPr>
            <a:lvl2pPr marL="330200" indent="254000" algn="r">
              <a:buClrTx/>
              <a:buSzTx/>
              <a:buFontTx/>
              <a:buNone/>
              <a:defRPr sz="1600"/>
            </a:lvl2pPr>
            <a:lvl3pPr marL="330200" indent="711200" algn="r">
              <a:buClrTx/>
              <a:buSzTx/>
              <a:buFontTx/>
              <a:buNone/>
              <a:defRPr sz="1600"/>
            </a:lvl3pPr>
            <a:lvl4pPr marL="330200" indent="1168400" algn="r">
              <a:buClrTx/>
              <a:buSzTx/>
              <a:buFontTx/>
              <a:buNone/>
              <a:defRPr sz="1600"/>
            </a:lvl4pPr>
            <a:lvl5pPr marL="330200" indent="1625600" algn="r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16" name="Google Shape;427;p62"/>
          <p:cNvSpPr/>
          <p:nvPr/>
        </p:nvSpPr>
        <p:spPr>
          <a:xfrm rot="10800000" flipH="1">
            <a:off x="76200" y="4845891"/>
            <a:ext cx="221401" cy="2214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7" name="Google Shape;428;p62"/>
          <p:cNvSpPr/>
          <p:nvPr/>
        </p:nvSpPr>
        <p:spPr>
          <a:xfrm rot="10800000" flipH="1">
            <a:off x="8846400" y="76192"/>
            <a:ext cx="221401" cy="2214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8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430;p63"/>
          <p:cNvSpPr/>
          <p:nvPr/>
        </p:nvSpPr>
        <p:spPr>
          <a:xfrm>
            <a:off x="1595574" y="1846825"/>
            <a:ext cx="5953202" cy="2851801"/>
          </a:xfrm>
          <a:prstGeom prst="rect">
            <a:avLst/>
          </a:prstGeom>
          <a:solidFill>
            <a:srgbClr val="333333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6" name="Google Shape;431;p63"/>
          <p:cNvSpPr/>
          <p:nvPr/>
        </p:nvSpPr>
        <p:spPr>
          <a:xfrm>
            <a:off x="1595374" y="1458074"/>
            <a:ext cx="5953202" cy="2851801"/>
          </a:xfrm>
          <a:prstGeom prst="rect">
            <a:avLst/>
          </a:prstGeom>
          <a:solidFill>
            <a:srgbClr val="333333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7" name="大標題文字"/>
          <p:cNvSpPr txBox="1">
            <a:spLocks noGrp="1"/>
          </p:cNvSpPr>
          <p:nvPr>
            <p:ph type="title"/>
          </p:nvPr>
        </p:nvSpPr>
        <p:spPr>
          <a:xfrm>
            <a:off x="2766149" y="615700"/>
            <a:ext cx="3611702" cy="685501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t>大標題文字</a:t>
            </a:r>
          </a:p>
        </p:txBody>
      </p:sp>
      <p:sp>
        <p:nvSpPr>
          <p:cNvPr id="628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2334299" y="1908599"/>
            <a:ext cx="4475402" cy="901202"/>
          </a:xfrm>
          <a:prstGeom prst="rect">
            <a:avLst/>
          </a:prstGeom>
        </p:spPr>
        <p:txBody>
          <a:bodyPr/>
          <a:lstStyle>
            <a:lvl1pPr marL="330200" indent="-203200" algn="ctr">
              <a:buClrTx/>
              <a:buSzTx/>
              <a:buFontTx/>
              <a:buNone/>
              <a:defRPr sz="1600">
                <a:solidFill>
                  <a:srgbClr val="333333"/>
                </a:solidFill>
              </a:defRPr>
            </a:lvl1pPr>
            <a:lvl2pPr marL="330200" indent="254000" algn="ctr">
              <a:buClrTx/>
              <a:buSzTx/>
              <a:buFontTx/>
              <a:buNone/>
              <a:defRPr sz="1600">
                <a:solidFill>
                  <a:srgbClr val="333333"/>
                </a:solidFill>
              </a:defRPr>
            </a:lvl2pPr>
            <a:lvl3pPr marL="330200" indent="711200" algn="ctr">
              <a:buClrTx/>
              <a:buSzTx/>
              <a:buFontTx/>
              <a:buNone/>
              <a:defRPr sz="1600">
                <a:solidFill>
                  <a:srgbClr val="333333"/>
                </a:solidFill>
              </a:defRPr>
            </a:lvl3pPr>
            <a:lvl4pPr marL="330200" indent="1168400" algn="ctr">
              <a:buClrTx/>
              <a:buSzTx/>
              <a:buFontTx/>
              <a:buNone/>
              <a:defRPr sz="1600">
                <a:solidFill>
                  <a:srgbClr val="333333"/>
                </a:solidFill>
              </a:defRPr>
            </a:lvl4pPr>
            <a:lvl5pPr marL="330200" indent="1625600" algn="ctr">
              <a:buClrTx/>
              <a:buSzTx/>
              <a:buFontTx/>
              <a:buNone/>
              <a:defRPr sz="1600">
                <a:solidFill>
                  <a:srgbClr val="333333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29" name="Google Shape;435;p63"/>
          <p:cNvSpPr txBox="1"/>
          <p:nvPr/>
        </p:nvSpPr>
        <p:spPr>
          <a:xfrm>
            <a:off x="2793750" y="3500844"/>
            <a:ext cx="3556500" cy="916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/>
          <a:p>
            <a:pPr algn="ctr">
              <a:lnSpc>
                <a:spcPct val="80000"/>
              </a:lnSpc>
              <a:defRPr>
                <a:solidFill>
                  <a:srgbClr val="F3F3F3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defRPr>
            </a:pPr>
            <a:r>
              <a:t>CREDITS: This presentation template was created by </a:t>
            </a:r>
            <a:r>
              <a:rPr b="1" u="sng">
                <a:uFill>
                  <a:solidFill>
                    <a:srgbClr val="F3F3F3"/>
                  </a:solidFill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2"/>
              </a:rPr>
              <a:t>Slidesgo</a:t>
            </a:r>
            <a:r>
              <a:t>, including icons by </a:t>
            </a:r>
            <a:r>
              <a:rPr b="1" u="sng">
                <a:uFill>
                  <a:solidFill>
                    <a:srgbClr val="F3F3F3"/>
                  </a:solidFill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3"/>
              </a:rPr>
              <a:t>Flaticon</a:t>
            </a:r>
            <a:r>
              <a:t>, and infographics &amp; images by </a:t>
            </a:r>
            <a:r>
              <a:rPr b="1" u="sng">
                <a:uFill>
                  <a:solidFill>
                    <a:srgbClr val="F3F3F3"/>
                  </a:solidFill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4"/>
              </a:rPr>
              <a:t>Freepik</a:t>
            </a:r>
          </a:p>
        </p:txBody>
      </p:sp>
      <p:sp>
        <p:nvSpPr>
          <p:cNvPr id="630" name="Google Shape;436;p63"/>
          <p:cNvSpPr/>
          <p:nvPr/>
        </p:nvSpPr>
        <p:spPr>
          <a:xfrm rot="10800000" flipH="1">
            <a:off x="7298249" y="4448423"/>
            <a:ext cx="174001" cy="174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1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13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638884" y="3593924"/>
            <a:ext cx="1891801" cy="640501"/>
          </a:xfrm>
          <a:prstGeom prst="rect">
            <a:avLst/>
          </a:prstGeom>
        </p:spPr>
        <p:txBody>
          <a:bodyPr/>
          <a:lstStyle>
            <a:lvl1pPr marL="330200" indent="-203200" algn="ctr">
              <a:buClrTx/>
              <a:buSzTx/>
              <a:buFontTx/>
              <a:buNone/>
              <a:defRPr sz="1600"/>
            </a:lvl1pPr>
            <a:lvl2pPr marL="330200" indent="254000" algn="ctr">
              <a:buClrTx/>
              <a:buSzTx/>
              <a:buFontTx/>
              <a:buNone/>
              <a:defRPr sz="1600"/>
            </a:lvl2pPr>
            <a:lvl3pPr marL="330200" indent="711200" algn="ctr">
              <a:buClrTx/>
              <a:buSzTx/>
              <a:buFontTx/>
              <a:buNone/>
              <a:defRPr sz="1600"/>
            </a:lvl3pPr>
            <a:lvl4pPr marL="330200" indent="1168400" algn="ctr">
              <a:buClrTx/>
              <a:buSzTx/>
              <a:buFontTx/>
              <a:buNone/>
              <a:defRPr sz="1600"/>
            </a:lvl4pPr>
            <a:lvl5pPr marL="330200" indent="1625600" algn="ctr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1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8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r>
              <a:t>大標題文字</a:t>
            </a:r>
          </a:p>
        </p:txBody>
      </p:sp>
      <p:sp>
        <p:nvSpPr>
          <p:cNvPr id="139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13225" y="3193850"/>
            <a:ext cx="1680900" cy="1414800"/>
          </a:xfrm>
          <a:prstGeom prst="rect">
            <a:avLst/>
          </a:prstGeom>
        </p:spPr>
        <p:txBody>
          <a:bodyPr/>
          <a:lstStyle>
            <a:lvl1pPr indent="-330200">
              <a:buSzPts val="1600"/>
              <a:defRPr sz="1600"/>
            </a:lvl1pPr>
            <a:lvl2pPr marL="914400" indent="-330200">
              <a:buSzPts val="1600"/>
              <a:defRPr sz="1600"/>
            </a:lvl2pPr>
            <a:lvl3pPr marL="1371600" indent="-330200">
              <a:buSzPts val="1600"/>
              <a:defRPr sz="1600"/>
            </a:lvl3pPr>
            <a:lvl4pPr marL="1828800" indent="-330200">
              <a:buSzPts val="1600"/>
              <a:defRPr sz="1600"/>
            </a:lvl4pPr>
            <a:lvl5pPr marL="2286000" indent="-330200">
              <a:buSzPts val="1600"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7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7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大標題文字"/>
          <p:cNvSpPr txBox="1">
            <a:spLocks noGrp="1"/>
          </p:cNvSpPr>
          <p:nvPr>
            <p:ph type="title"/>
          </p:nvPr>
        </p:nvSpPr>
        <p:spPr>
          <a:xfrm>
            <a:off x="3415774" y="539500"/>
            <a:ext cx="5014801" cy="612901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249" name="Google Shape;148;p26"/>
          <p:cNvSpPr/>
          <p:nvPr/>
        </p:nvSpPr>
        <p:spPr>
          <a:xfrm flipH="1">
            <a:off x="0" y="1281299"/>
            <a:ext cx="3046801" cy="3765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55" name="Google Shape;151;p26"/>
          <p:cNvGrpSpPr/>
          <p:nvPr/>
        </p:nvGrpSpPr>
        <p:grpSpPr>
          <a:xfrm>
            <a:off x="3267823" y="49021"/>
            <a:ext cx="5875978" cy="376499"/>
            <a:chOff x="0" y="0"/>
            <a:chExt cx="5875976" cy="376497"/>
          </a:xfrm>
        </p:grpSpPr>
        <p:sp>
          <p:nvSpPr>
            <p:cNvPr id="250" name="Google Shape;152;p26"/>
            <p:cNvSpPr/>
            <p:nvPr/>
          </p:nvSpPr>
          <p:spPr>
            <a:xfrm flipH="1" flipV="1">
              <a:off x="0" y="94124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51" name="Google Shape;153;p26"/>
            <p:cNvSpPr/>
            <p:nvPr/>
          </p:nvSpPr>
          <p:spPr>
            <a:xfrm flipH="1" flipV="1">
              <a:off x="0" y="376497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52" name="Google Shape;154;p26"/>
            <p:cNvSpPr/>
            <p:nvPr/>
          </p:nvSpPr>
          <p:spPr>
            <a:xfrm flipH="1" flipV="1">
              <a:off x="0" y="282373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53" name="Google Shape;155;p26"/>
            <p:cNvSpPr/>
            <p:nvPr/>
          </p:nvSpPr>
          <p:spPr>
            <a:xfrm flipH="1" flipV="1">
              <a:off x="0" y="188249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54" name="Google Shape;156;p26"/>
            <p:cNvSpPr/>
            <p:nvPr/>
          </p:nvSpPr>
          <p:spPr>
            <a:xfrm flipH="1" flipV="1">
              <a:off x="0" y="0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61" name="Google Shape;157;p26"/>
          <p:cNvGrpSpPr/>
          <p:nvPr/>
        </p:nvGrpSpPr>
        <p:grpSpPr>
          <a:xfrm>
            <a:off x="3267823" y="4711746"/>
            <a:ext cx="5875978" cy="376499"/>
            <a:chOff x="0" y="0"/>
            <a:chExt cx="5875976" cy="376497"/>
          </a:xfrm>
        </p:grpSpPr>
        <p:sp>
          <p:nvSpPr>
            <p:cNvPr id="256" name="Google Shape;158;p26"/>
            <p:cNvSpPr/>
            <p:nvPr/>
          </p:nvSpPr>
          <p:spPr>
            <a:xfrm flipH="1" flipV="1">
              <a:off x="0" y="94124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57" name="Google Shape;159;p26"/>
            <p:cNvSpPr/>
            <p:nvPr/>
          </p:nvSpPr>
          <p:spPr>
            <a:xfrm flipH="1" flipV="1">
              <a:off x="0" y="376497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58" name="Google Shape;160;p26"/>
            <p:cNvSpPr/>
            <p:nvPr/>
          </p:nvSpPr>
          <p:spPr>
            <a:xfrm flipH="1" flipV="1">
              <a:off x="0" y="282373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59" name="Google Shape;161;p26"/>
            <p:cNvSpPr/>
            <p:nvPr/>
          </p:nvSpPr>
          <p:spPr>
            <a:xfrm flipH="1" flipV="1">
              <a:off x="0" y="188249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260" name="Google Shape;162;p26"/>
            <p:cNvSpPr/>
            <p:nvPr/>
          </p:nvSpPr>
          <p:spPr>
            <a:xfrm flipH="1" flipV="1">
              <a:off x="0" y="0"/>
              <a:ext cx="5875977" cy="1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6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大標題文字"/>
          <p:cNvSpPr txBox="1">
            <a:spLocks noGrp="1"/>
          </p:cNvSpPr>
          <p:nvPr>
            <p:ph type="title"/>
          </p:nvPr>
        </p:nvSpPr>
        <p:spPr>
          <a:xfrm>
            <a:off x="4395675" y="2204724"/>
            <a:ext cx="4035000" cy="1082701"/>
          </a:xfrm>
          <a:prstGeom prst="rect">
            <a:avLst/>
          </a:prstGeom>
        </p:spPr>
        <p:txBody>
          <a:bodyPr/>
          <a:lstStyle>
            <a:lvl1pPr algn="l"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r>
              <a:t>大標題文字</a:t>
            </a:r>
          </a:p>
        </p:txBody>
      </p:sp>
      <p:sp>
        <p:nvSpPr>
          <p:cNvPr id="32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506741" y="1393750"/>
            <a:ext cx="3262202" cy="318000"/>
          </a:xfrm>
          <a:prstGeom prst="rect">
            <a:avLst/>
          </a:prstGeom>
          <a:ln w="9525">
            <a:solidFill>
              <a:srgbClr val="F3F3F3"/>
            </a:solidFill>
            <a:round/>
          </a:ln>
        </p:spPr>
        <p:txBody>
          <a:bodyPr anchor="ctr"/>
          <a:lstStyle>
            <a:lvl1pPr marL="330200" indent="-203200">
              <a:buClrTx/>
              <a:buSzTx/>
              <a:buFontTx/>
              <a:buNone/>
              <a:defRPr sz="1600"/>
            </a:lvl1pPr>
            <a:lvl2pPr marL="330200" indent="254000">
              <a:buClrTx/>
              <a:buSzTx/>
              <a:buFontTx/>
              <a:buNone/>
              <a:defRPr sz="1600"/>
            </a:lvl2pPr>
            <a:lvl3pPr marL="330200" indent="711200">
              <a:buClrTx/>
              <a:buSzTx/>
              <a:buFontTx/>
              <a:buNone/>
              <a:defRPr sz="1600"/>
            </a:lvl3pPr>
            <a:lvl4pPr marL="330200" indent="1168400">
              <a:buClrTx/>
              <a:buSzTx/>
              <a:buFontTx/>
              <a:buNone/>
              <a:defRPr sz="1600"/>
            </a:lvl4pPr>
            <a:lvl5pPr marL="330200" indent="1625600">
              <a:buClrTx/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2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120387" y="5339354"/>
            <a:ext cx="310339" cy="30777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1" cy="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/>
          </p:nvPr>
        </p:nvSpPr>
        <p:spPr>
          <a:xfrm>
            <a:off x="713225" y="1241225"/>
            <a:ext cx="7717501" cy="336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Google Shape;18;p4"/>
          <p:cNvSpPr/>
          <p:nvPr/>
        </p:nvSpPr>
        <p:spPr>
          <a:xfrm rot="10800000" flipH="1">
            <a:off x="76200" y="4842216"/>
            <a:ext cx="221401" cy="2214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" name="Google Shape;19;p4"/>
          <p:cNvSpPr/>
          <p:nvPr/>
        </p:nvSpPr>
        <p:spPr>
          <a:xfrm rot="10800000" flipH="1">
            <a:off x="8846400" y="4842216"/>
            <a:ext cx="221401" cy="2214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" name="Google Shape;20;p4"/>
          <p:cNvSpPr/>
          <p:nvPr/>
        </p:nvSpPr>
        <p:spPr>
          <a:xfrm>
            <a:off x="76199" y="105387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Google Shape;21;p4"/>
          <p:cNvSpPr/>
          <p:nvPr/>
        </p:nvSpPr>
        <p:spPr>
          <a:xfrm flipH="1">
            <a:off x="8483824" y="105387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" name="投影片編號版面配置區 1">
            <a:extLst>
              <a:ext uri="{FF2B5EF4-FFF2-40B4-BE49-F238E27FC236}">
                <a16:creationId xmlns:a16="http://schemas.microsoft.com/office/drawing/2014/main" id="{4C28CB44-24C3-4E49-B1DF-BE083163760F}"/>
              </a:ext>
            </a:extLst>
          </p:cNvPr>
          <p:cNvSpPr txBox="1">
            <a:spLocks/>
          </p:cNvSpPr>
          <p:nvPr userDrawn="1"/>
        </p:nvSpPr>
        <p:spPr>
          <a:xfrm>
            <a:off x="8483824" y="4682828"/>
            <a:ext cx="451199" cy="338554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fld id="{86CB4B4D-7CA3-9044-876B-883B54F8677D}" type="slidenum">
              <a:rPr lang="en-US" altLang="zh-TW" sz="1600" b="1" smtClean="0">
                <a:solidFill>
                  <a:srgbClr val="FFFFFF"/>
                </a:solidFill>
              </a:rPr>
              <a:pPr/>
              <a:t>‹#›</a:t>
            </a:fld>
            <a:endParaRPr lang="en-US" altLang="zh-TW" sz="16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7" r:id="rId3"/>
    <p:sldLayoutId id="2147483660" r:id="rId4"/>
    <p:sldLayoutId id="2147483663" r:id="rId5"/>
    <p:sldLayoutId id="2147483667" r:id="rId6"/>
    <p:sldLayoutId id="2147483673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  <p:sldLayoutId id="2147483694" r:id="rId24"/>
    <p:sldLayoutId id="2147483695" r:id="rId25"/>
    <p:sldLayoutId id="2147483696" r:id="rId26"/>
    <p:sldLayoutId id="2147483697" r:id="rId27"/>
    <p:sldLayoutId id="2147483698" r:id="rId28"/>
    <p:sldLayoutId id="2147483699" r:id="rId29"/>
    <p:sldLayoutId id="2147483701" r:id="rId30"/>
    <p:sldLayoutId id="2147483702" r:id="rId31"/>
    <p:sldLayoutId id="2147483703" r:id="rId32"/>
    <p:sldLayoutId id="2147483704" r:id="rId33"/>
    <p:sldLayoutId id="2147483705" r:id="rId34"/>
    <p:sldLayoutId id="2147483706" r:id="rId35"/>
    <p:sldLayoutId id="2147483707" r:id="rId36"/>
    <p:sldLayoutId id="2147483708" r:id="rId37"/>
  </p:sldLayoutIdLst>
  <p:transition spd="med"/>
  <p:hf hdr="0" ftr="0" dt="0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solidFill>
            <a:srgbClr val="F3F3F3"/>
          </a:solidFill>
          <a:uFillTx/>
          <a:latin typeface="Poppins"/>
          <a:ea typeface="Poppins"/>
          <a:cs typeface="Poppins"/>
          <a:sym typeface="Poppins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solidFill>
            <a:srgbClr val="F3F3F3"/>
          </a:solidFill>
          <a:uFillTx/>
          <a:latin typeface="Poppins"/>
          <a:ea typeface="Poppins"/>
          <a:cs typeface="Poppins"/>
          <a:sym typeface="Poppins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solidFill>
            <a:srgbClr val="F3F3F3"/>
          </a:solidFill>
          <a:uFillTx/>
          <a:latin typeface="Poppins"/>
          <a:ea typeface="Poppins"/>
          <a:cs typeface="Poppins"/>
          <a:sym typeface="Poppins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solidFill>
            <a:srgbClr val="F3F3F3"/>
          </a:solidFill>
          <a:uFillTx/>
          <a:latin typeface="Poppins"/>
          <a:ea typeface="Poppins"/>
          <a:cs typeface="Poppins"/>
          <a:sym typeface="Poppins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solidFill>
            <a:srgbClr val="F3F3F3"/>
          </a:solidFill>
          <a:uFillTx/>
          <a:latin typeface="Poppins"/>
          <a:ea typeface="Poppins"/>
          <a:cs typeface="Poppins"/>
          <a:sym typeface="Poppins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solidFill>
            <a:srgbClr val="F3F3F3"/>
          </a:solidFill>
          <a:uFillTx/>
          <a:latin typeface="Poppins"/>
          <a:ea typeface="Poppins"/>
          <a:cs typeface="Poppins"/>
          <a:sym typeface="Poppins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solidFill>
            <a:srgbClr val="F3F3F3"/>
          </a:solidFill>
          <a:uFillTx/>
          <a:latin typeface="Poppins"/>
          <a:ea typeface="Poppins"/>
          <a:cs typeface="Poppins"/>
          <a:sym typeface="Poppins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solidFill>
            <a:srgbClr val="F3F3F3"/>
          </a:solidFill>
          <a:uFillTx/>
          <a:latin typeface="Poppins"/>
          <a:ea typeface="Poppins"/>
          <a:cs typeface="Poppins"/>
          <a:sym typeface="Poppins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solidFill>
            <a:srgbClr val="F3F3F3"/>
          </a:solidFill>
          <a:uFillTx/>
          <a:latin typeface="Poppins"/>
          <a:ea typeface="Poppins"/>
          <a:cs typeface="Poppins"/>
          <a:sym typeface="Poppins"/>
        </a:defRPr>
      </a:lvl9pPr>
    </p:titleStyle>
    <p:bodyStyle>
      <a:lvl1pPr marL="457200" marR="0" indent="-2984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3F3F3"/>
        </a:buClr>
        <a:buSzPts val="1200"/>
        <a:buFont typeface="Helvetica"/>
        <a:buChar char="●"/>
        <a:tabLst/>
        <a:defRPr sz="1200" b="0" i="0" u="none" strike="noStrike" cap="none" spc="0" baseline="0">
          <a:solidFill>
            <a:srgbClr val="F3F3F3"/>
          </a:solidFill>
          <a:uFillTx/>
          <a:latin typeface="Barlow Semi Condensed"/>
          <a:ea typeface="Barlow Semi Condensed"/>
          <a:cs typeface="Barlow Semi Condensed"/>
          <a:sym typeface="Barlow Semi Condensed"/>
        </a:defRPr>
      </a:lvl1pPr>
      <a:lvl2pPr marL="941531" marR="0" indent="-32558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3F3F3"/>
        </a:buClr>
        <a:buSzPts val="1200"/>
        <a:buFont typeface="Helvetica"/>
        <a:buChar char="○"/>
        <a:tabLst/>
        <a:defRPr sz="1200" b="0" i="0" u="none" strike="noStrike" cap="none" spc="0" baseline="0">
          <a:solidFill>
            <a:srgbClr val="F3F3F3"/>
          </a:solidFill>
          <a:uFillTx/>
          <a:latin typeface="Barlow Semi Condensed"/>
          <a:ea typeface="Barlow Semi Condensed"/>
          <a:cs typeface="Barlow Semi Condensed"/>
          <a:sym typeface="Barlow Semi Condensed"/>
        </a:defRPr>
      </a:lvl2pPr>
      <a:lvl3pPr marL="1398731" marR="0" indent="-32558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3F3F3"/>
        </a:buClr>
        <a:buSzPts val="1200"/>
        <a:buFont typeface="Helvetica"/>
        <a:buChar char="■"/>
        <a:tabLst/>
        <a:defRPr sz="1200" b="0" i="0" u="none" strike="noStrike" cap="none" spc="0" baseline="0">
          <a:solidFill>
            <a:srgbClr val="F3F3F3"/>
          </a:solidFill>
          <a:uFillTx/>
          <a:latin typeface="Barlow Semi Condensed"/>
          <a:ea typeface="Barlow Semi Condensed"/>
          <a:cs typeface="Barlow Semi Condensed"/>
          <a:sym typeface="Barlow Semi Condensed"/>
        </a:defRPr>
      </a:lvl3pPr>
      <a:lvl4pPr marL="1855931" marR="0" indent="-32558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3F3F3"/>
        </a:buClr>
        <a:buSzPts val="1200"/>
        <a:buFont typeface="Helvetica"/>
        <a:buChar char="●"/>
        <a:tabLst/>
        <a:defRPr sz="1200" b="0" i="0" u="none" strike="noStrike" cap="none" spc="0" baseline="0">
          <a:solidFill>
            <a:srgbClr val="F3F3F3"/>
          </a:solidFill>
          <a:uFillTx/>
          <a:latin typeface="Barlow Semi Condensed"/>
          <a:ea typeface="Barlow Semi Condensed"/>
          <a:cs typeface="Barlow Semi Condensed"/>
          <a:sym typeface="Barlow Semi Condensed"/>
        </a:defRPr>
      </a:lvl4pPr>
      <a:lvl5pPr marL="2313131" marR="0" indent="-32558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3F3F3"/>
        </a:buClr>
        <a:buSzPts val="1200"/>
        <a:buFont typeface="Helvetica"/>
        <a:buChar char="○"/>
        <a:tabLst/>
        <a:defRPr sz="1200" b="0" i="0" u="none" strike="noStrike" cap="none" spc="0" baseline="0">
          <a:solidFill>
            <a:srgbClr val="F3F3F3"/>
          </a:solidFill>
          <a:uFillTx/>
          <a:latin typeface="Barlow Semi Condensed"/>
          <a:ea typeface="Barlow Semi Condensed"/>
          <a:cs typeface="Barlow Semi Condensed"/>
          <a:sym typeface="Barlow Semi Condensed"/>
        </a:defRPr>
      </a:lvl5pPr>
      <a:lvl6pPr marL="2770331" marR="0" indent="-32558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3F3F3"/>
        </a:buClr>
        <a:buSzPts val="1200"/>
        <a:buFont typeface="Helvetica"/>
        <a:buChar char="■"/>
        <a:tabLst/>
        <a:defRPr sz="1200" b="0" i="0" u="none" strike="noStrike" cap="none" spc="0" baseline="0">
          <a:solidFill>
            <a:srgbClr val="F3F3F3"/>
          </a:solidFill>
          <a:uFillTx/>
          <a:latin typeface="Barlow Semi Condensed"/>
          <a:ea typeface="Barlow Semi Condensed"/>
          <a:cs typeface="Barlow Semi Condensed"/>
          <a:sym typeface="Barlow Semi Condensed"/>
        </a:defRPr>
      </a:lvl6pPr>
      <a:lvl7pPr marL="3227531" marR="0" indent="-32558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3F3F3"/>
        </a:buClr>
        <a:buSzPts val="1200"/>
        <a:buFont typeface="Helvetica"/>
        <a:buChar char="●"/>
        <a:tabLst/>
        <a:defRPr sz="1200" b="0" i="0" u="none" strike="noStrike" cap="none" spc="0" baseline="0">
          <a:solidFill>
            <a:srgbClr val="F3F3F3"/>
          </a:solidFill>
          <a:uFillTx/>
          <a:latin typeface="Barlow Semi Condensed"/>
          <a:ea typeface="Barlow Semi Condensed"/>
          <a:cs typeface="Barlow Semi Condensed"/>
          <a:sym typeface="Barlow Semi Condensed"/>
        </a:defRPr>
      </a:lvl7pPr>
      <a:lvl8pPr marL="3684731" marR="0" indent="-32558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3F3F3"/>
        </a:buClr>
        <a:buSzPts val="1200"/>
        <a:buFont typeface="Helvetica"/>
        <a:buChar char="○"/>
        <a:tabLst/>
        <a:defRPr sz="1200" b="0" i="0" u="none" strike="noStrike" cap="none" spc="0" baseline="0">
          <a:solidFill>
            <a:srgbClr val="F3F3F3"/>
          </a:solidFill>
          <a:uFillTx/>
          <a:latin typeface="Barlow Semi Condensed"/>
          <a:ea typeface="Barlow Semi Condensed"/>
          <a:cs typeface="Barlow Semi Condensed"/>
          <a:sym typeface="Barlow Semi Condensed"/>
        </a:defRPr>
      </a:lvl8pPr>
      <a:lvl9pPr marL="4141931" marR="0" indent="-32558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3F3F3"/>
        </a:buClr>
        <a:buSzPts val="1200"/>
        <a:buFont typeface="Helvetica"/>
        <a:buChar char="■"/>
        <a:tabLst/>
        <a:defRPr sz="1200" b="0" i="0" u="none" strike="noStrike" cap="none" spc="0" baseline="0">
          <a:solidFill>
            <a:srgbClr val="F3F3F3"/>
          </a:solidFill>
          <a:uFillTx/>
          <a:latin typeface="Barlow Semi Condensed"/>
          <a:ea typeface="Barlow Semi Condensed"/>
          <a:cs typeface="Barlow Semi Condensed"/>
          <a:sym typeface="Barlow Semi Condensed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8.jp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圖片 45">
            <a:extLst>
              <a:ext uri="{FF2B5EF4-FFF2-40B4-BE49-F238E27FC236}">
                <a16:creationId xmlns:a16="http://schemas.microsoft.com/office/drawing/2014/main" id="{DEBF3DAC-7452-9642-BBE0-7E644DB18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173" y="858981"/>
            <a:ext cx="2135445" cy="3767134"/>
          </a:xfrm>
          <a:prstGeom prst="rect">
            <a:avLst/>
          </a:prstGeom>
        </p:spPr>
      </p:pic>
      <p:sp>
        <p:nvSpPr>
          <p:cNvPr id="640" name="Google Shape;441;p64"/>
          <p:cNvSpPr txBox="1">
            <a:spLocks noGrp="1"/>
          </p:cNvSpPr>
          <p:nvPr>
            <p:ph type="ctrTitle"/>
          </p:nvPr>
        </p:nvSpPr>
        <p:spPr>
          <a:xfrm>
            <a:off x="4426777" y="1268035"/>
            <a:ext cx="4035000" cy="1082701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>
                <a:latin typeface="+mj-lt"/>
                <a:ea typeface="Hiragino Sans GB W3" panose="020B0300000000000000" pitchFamily="34" charset="-128"/>
                <a:cs typeface="+mj-cs"/>
              </a:rPr>
              <a:t>觀音媽達康</a:t>
            </a:r>
            <a:endParaRPr dirty="0">
              <a:latin typeface="+mj-lt"/>
              <a:ea typeface="Hiragino Sans GB W3" panose="020B0300000000000000" pitchFamily="34" charset="-128"/>
              <a:cs typeface="+mj-cs"/>
            </a:endParaRPr>
          </a:p>
        </p:txBody>
      </p:sp>
      <p:sp>
        <p:nvSpPr>
          <p:cNvPr id="641" name="Google Shape;442;p64"/>
          <p:cNvSpPr txBox="1">
            <a:spLocks noGrp="1"/>
          </p:cNvSpPr>
          <p:nvPr>
            <p:ph type="subTitle" sz="quarter" idx="1"/>
          </p:nvPr>
        </p:nvSpPr>
        <p:spPr>
          <a:xfrm>
            <a:off x="4481421" y="2142344"/>
            <a:ext cx="3262201" cy="192944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400" dirty="0" err="1">
                <a:latin typeface="+mj-lt"/>
                <a:ea typeface="Hiragino Sans GB W3" panose="020B0300000000000000" pitchFamily="34" charset="-128"/>
              </a:rPr>
              <a:t>系統分析與設計</a:t>
            </a:r>
            <a:r>
              <a:rPr sz="1400" dirty="0">
                <a:latin typeface="+mj-lt"/>
                <a:ea typeface="Hiragino Sans GB W3" panose="020B0300000000000000" pitchFamily="34" charset="-128"/>
              </a:rPr>
              <a:t>  第12組</a:t>
            </a:r>
          </a:p>
          <a:p>
            <a:pPr marL="0" indent="0"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1400" dirty="0">
              <a:latin typeface="+mj-lt"/>
              <a:ea typeface="Hiragino Sans GB W3" panose="020B0300000000000000" pitchFamily="34" charset="-128"/>
            </a:endParaRPr>
          </a:p>
          <a:p>
            <a:pPr marL="0" indent="0"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400" dirty="0" err="1">
                <a:latin typeface="+mj-lt"/>
                <a:ea typeface="Hiragino Sans GB W3" panose="020B0300000000000000" pitchFamily="34" charset="-128"/>
              </a:rPr>
              <a:t>指導教授</a:t>
            </a:r>
            <a:endParaRPr sz="1400" dirty="0">
              <a:latin typeface="+mj-lt"/>
              <a:ea typeface="Hiragino Sans GB W3" panose="020B0300000000000000" pitchFamily="34" charset="-128"/>
            </a:endParaRPr>
          </a:p>
          <a:p>
            <a:pPr marL="0" indent="0"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zh-TW" altLang="en-US" sz="1400" dirty="0">
                <a:latin typeface="+mj-lt"/>
                <a:ea typeface="Hiragino Sans GB W3" panose="020B0300000000000000" pitchFamily="34" charset="-128"/>
              </a:rPr>
              <a:t>黃文楨 </a:t>
            </a:r>
            <a:r>
              <a:rPr sz="1400" dirty="0" err="1">
                <a:latin typeface="+mj-lt"/>
                <a:ea typeface="Hiragino Sans GB W3" panose="020B0300000000000000" pitchFamily="34" charset="-128"/>
              </a:rPr>
              <a:t>教授</a:t>
            </a:r>
            <a:endParaRPr sz="1400" dirty="0">
              <a:latin typeface="+mj-lt"/>
              <a:ea typeface="Hiragino Sans GB W3" panose="020B0300000000000000" pitchFamily="34" charset="-128"/>
            </a:endParaRPr>
          </a:p>
          <a:p>
            <a:pPr marL="0" indent="0"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1400" dirty="0">
              <a:latin typeface="+mj-lt"/>
              <a:ea typeface="Hiragino Sans GB W3" panose="020B0300000000000000" pitchFamily="34" charset="-128"/>
            </a:endParaRPr>
          </a:p>
          <a:p>
            <a:pPr marL="0" indent="0"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400" dirty="0" err="1">
                <a:latin typeface="+mj-lt"/>
                <a:ea typeface="Hiragino Sans GB W3" panose="020B0300000000000000" pitchFamily="34" charset="-128"/>
              </a:rPr>
              <a:t>組員</a:t>
            </a:r>
            <a:endParaRPr sz="1400" dirty="0">
              <a:latin typeface="+mj-lt"/>
              <a:ea typeface="Hiragino Sans GB W3" panose="020B0300000000000000" pitchFamily="34" charset="-128"/>
            </a:endParaRPr>
          </a:p>
          <a:p>
            <a:pPr marL="0" indent="0"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400" dirty="0">
                <a:latin typeface="+mj-lt"/>
                <a:ea typeface="Hiragino Sans GB W3" panose="020B0300000000000000" pitchFamily="34" charset="-128"/>
              </a:rPr>
              <a:t>C107118202 </a:t>
            </a:r>
            <a:r>
              <a:rPr sz="1400" dirty="0" err="1">
                <a:latin typeface="+mj-lt"/>
                <a:ea typeface="Hiragino Sans GB W3" panose="020B0300000000000000" pitchFamily="34" charset="-128"/>
              </a:rPr>
              <a:t>鄭育存</a:t>
            </a:r>
            <a:endParaRPr sz="1400" dirty="0">
              <a:latin typeface="+mj-lt"/>
              <a:ea typeface="Hiragino Sans GB W3" panose="020B0300000000000000" pitchFamily="34" charset="-128"/>
            </a:endParaRPr>
          </a:p>
          <a:p>
            <a:pPr marL="0" indent="0"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400" dirty="0">
                <a:latin typeface="+mj-lt"/>
                <a:ea typeface="Hiragino Sans GB W3" panose="020B0300000000000000" pitchFamily="34" charset="-128"/>
              </a:rPr>
              <a:t>C107118222 </a:t>
            </a:r>
            <a:r>
              <a:rPr sz="1400" dirty="0" err="1">
                <a:latin typeface="+mj-lt"/>
                <a:ea typeface="Hiragino Sans GB W3" panose="020B0300000000000000" pitchFamily="34" charset="-128"/>
              </a:rPr>
              <a:t>戴珮筑</a:t>
            </a:r>
            <a:endParaRPr sz="1400" dirty="0">
              <a:latin typeface="+mj-lt"/>
              <a:ea typeface="Hiragino Sans GB W3" panose="020B0300000000000000" pitchFamily="34" charset="-128"/>
            </a:endParaRPr>
          </a:p>
        </p:txBody>
      </p:sp>
      <p:pic>
        <p:nvPicPr>
          <p:cNvPr id="45" name="圖片 44">
            <a:extLst>
              <a:ext uri="{FF2B5EF4-FFF2-40B4-BE49-F238E27FC236}">
                <a16:creationId xmlns:a16="http://schemas.microsoft.com/office/drawing/2014/main" id="{512AE73E-3D94-E74B-A7A1-2BDCF44699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909" t="10261" r="30692" b="10876"/>
          <a:stretch/>
        </p:blipFill>
        <p:spPr>
          <a:xfrm>
            <a:off x="1315392" y="461966"/>
            <a:ext cx="2393230" cy="45143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8" name="截圖 2021-01-03 下午6.03.55.png" descr="截圖 2021-01-03 下午6.03.55.png"/>
          <p:cNvPicPr>
            <a:picLocks noChangeAspect="1"/>
          </p:cNvPicPr>
          <p:nvPr/>
        </p:nvPicPr>
        <p:blipFill>
          <a:blip r:embed="rId3"/>
          <a:srcRect b="20686"/>
          <a:stretch>
            <a:fillRect/>
          </a:stretch>
        </p:blipFill>
        <p:spPr>
          <a:xfrm>
            <a:off x="-1" y="1776370"/>
            <a:ext cx="9144001" cy="33730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3617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3617"/>
                </a:lnTo>
                <a:lnTo>
                  <a:pt x="21600" y="0"/>
                </a:lnTo>
                <a:lnTo>
                  <a:pt x="10800" y="0"/>
                </a:lnTo>
                <a:lnTo>
                  <a:pt x="0" y="0"/>
                </a:lnTo>
                <a:close/>
                <a:moveTo>
                  <a:pt x="17925" y="8773"/>
                </a:moveTo>
                <a:cubicBezTo>
                  <a:pt x="17932" y="8778"/>
                  <a:pt x="17938" y="8789"/>
                  <a:pt x="17942" y="8806"/>
                </a:cubicBezTo>
                <a:cubicBezTo>
                  <a:pt x="17950" y="8841"/>
                  <a:pt x="17945" y="8887"/>
                  <a:pt x="17932" y="8908"/>
                </a:cubicBezTo>
                <a:cubicBezTo>
                  <a:pt x="17920" y="8929"/>
                  <a:pt x="17903" y="8920"/>
                  <a:pt x="17895" y="8885"/>
                </a:cubicBezTo>
                <a:cubicBezTo>
                  <a:pt x="17887" y="8850"/>
                  <a:pt x="17892" y="8805"/>
                  <a:pt x="17904" y="8783"/>
                </a:cubicBezTo>
                <a:cubicBezTo>
                  <a:pt x="17911" y="8773"/>
                  <a:pt x="17918" y="8769"/>
                  <a:pt x="17925" y="8773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869" name="Google Shape;1005;p94"/>
          <p:cNvSpPr txBox="1"/>
          <p:nvPr/>
        </p:nvSpPr>
        <p:spPr>
          <a:xfrm>
            <a:off x="593950" y="1242638"/>
            <a:ext cx="2335801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spcBef>
                <a:spcPts val="1600"/>
              </a:spcBef>
              <a:defRPr sz="16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PERT / CPM圖</a:t>
            </a:r>
          </a:p>
        </p:txBody>
      </p:sp>
      <p:sp>
        <p:nvSpPr>
          <p:cNvPr id="870" name="Google Shape;558;p67"/>
          <p:cNvSpPr txBox="1"/>
          <p:nvPr/>
        </p:nvSpPr>
        <p:spPr>
          <a:xfrm>
            <a:off x="454041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871" name="CONTEXT"/>
          <p:cNvSpPr txBox="1"/>
          <p:nvPr/>
        </p:nvSpPr>
        <p:spPr>
          <a:xfrm>
            <a:off x="514337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sp>
        <p:nvSpPr>
          <p:cNvPr id="872" name="關鍵路徑：1 ➡️ 2 ➡️ 3 ➡️ 5 ➡️ 7 ➡️ 9 ➡️ 11 ➡️ 12 ➡️ 13"/>
          <p:cNvSpPr txBox="1"/>
          <p:nvPr/>
        </p:nvSpPr>
        <p:spPr>
          <a:xfrm>
            <a:off x="4247251" y="1289499"/>
            <a:ext cx="454881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2438338"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關鍵路徑：1 ➡️ 2 ➡️ 3 ➡️ 5 ➡️ 7 ➡️ 9 ➡️ 11 ➡️ 12 ➡️ 13 </a:t>
            </a:r>
          </a:p>
        </p:txBody>
      </p:sp>
      <p:sp>
        <p:nvSpPr>
          <p:cNvPr id="8" name="投影片編號版面配置區 1">
            <a:extLst>
              <a:ext uri="{FF2B5EF4-FFF2-40B4-BE49-F238E27FC236}">
                <a16:creationId xmlns:a16="http://schemas.microsoft.com/office/drawing/2014/main" id="{81F36FBE-5668-1046-AF78-5D059807C057}"/>
              </a:ext>
            </a:extLst>
          </p:cNvPr>
          <p:cNvSpPr txBox="1">
            <a:spLocks/>
          </p:cNvSpPr>
          <p:nvPr/>
        </p:nvSpPr>
        <p:spPr>
          <a:xfrm>
            <a:off x="8728878" y="4682828"/>
            <a:ext cx="206145" cy="33855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ea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333333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fld id="{86CB4B4D-7CA3-9044-876B-883B54F8677D}" type="slidenum">
              <a:rPr lang="en-US" altLang="zh-TW" sz="1600" smtClean="0"/>
              <a:pPr/>
              <a:t>10</a:t>
            </a:fld>
            <a:endParaRPr lang="en-US" altLang="zh-TW" sz="16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0A99E4-B64B-E943-B03C-0C099A241AA0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chemeClr val="bg1">
                    <a:lumMod val="50000"/>
                  </a:schemeClr>
                </a:solidFill>
              </a:rPr>
              <a:pPr/>
              <a:t>10</a:t>
            </a:fld>
            <a:endParaRPr lang="en-US" altLang="zh-TW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1005;p94"/>
          <p:cNvSpPr txBox="1"/>
          <p:nvPr/>
        </p:nvSpPr>
        <p:spPr>
          <a:xfrm>
            <a:off x="593950" y="1242638"/>
            <a:ext cx="2335801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spcBef>
                <a:spcPts val="1600"/>
              </a:spcBef>
              <a:defRPr sz="16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功能性需求</a:t>
            </a:r>
          </a:p>
        </p:txBody>
      </p:sp>
      <p:sp>
        <p:nvSpPr>
          <p:cNvPr id="875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876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sp>
        <p:nvSpPr>
          <p:cNvPr id="877" name="最新消息：提供信徒關於廟宇相關的最新消息，包含廟會活動、點光明燈時程、普渡事項等等事項公告。…"/>
          <p:cNvSpPr txBox="1"/>
          <p:nvPr/>
        </p:nvSpPr>
        <p:spPr>
          <a:xfrm>
            <a:off x="3234569" y="377846"/>
            <a:ext cx="5909431" cy="46288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404283" indent="-264583" algn="just" defTabSz="457200">
              <a:lnSpc>
                <a:spcPct val="15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最新消息：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提供信徒關於廟宇相關的最新消息，包含廟會活動、點光明燈時程、普渡事項等等事項公告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404283" indent="-264583" algn="just" defTabSz="457200">
              <a:lnSpc>
                <a:spcPct val="15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數位農民曆：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將傳統農民曆，轉換為數位化的形式。列出每日宜、不宜的事項，供有需要的信徒參考使用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404283" indent="-264583" algn="just" defTabSz="457200">
              <a:lnSpc>
                <a:spcPct val="15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信徒問答：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以關鍵字的方式，會在後端抓取相關關鍵字，並做相對應的答覆。以回答信徒日常問題，減低廟公日常工作負擔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404283" indent="-264583" algn="just" defTabSz="457200">
              <a:lnSpc>
                <a:spcPct val="15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數位光明燈：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將傳統的點光明燈流程變成數位化的方式，首先一樣會填寫基本資料，接下來可以選擇預想點的光明燈種類，就可以依照信徒心意捐獻功德金，再來我們會幫信徒客製化成一張專屬信徒的圖片，播放至神明面前LCD螢幕中，達到跟神明互動的效果。</a:t>
            </a:r>
          </a:p>
          <a:p>
            <a:pPr marL="404283" indent="-264583" algn="just" defTabSz="457200">
              <a:lnSpc>
                <a:spcPct val="15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人員管理：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管理信徒、廟公資料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404283" indent="-264583" algn="just" defTabSz="457200">
              <a:lnSpc>
                <a:spcPct val="15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活動特區：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用來針對不同時期不同活動，所特設專區，甚至可以做活動的互動</a:t>
            </a:r>
            <a:r>
              <a:rPr 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  <a:endParaRPr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E5AF469-7DB2-DD45-B4AF-3FD920D1491A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11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1005;p94"/>
          <p:cNvSpPr txBox="1"/>
          <p:nvPr/>
        </p:nvSpPr>
        <p:spPr>
          <a:xfrm>
            <a:off x="593950" y="1242638"/>
            <a:ext cx="2335801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spcBef>
                <a:spcPts val="1600"/>
              </a:spcBef>
              <a:defRPr sz="16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非功能性需求</a:t>
            </a:r>
          </a:p>
        </p:txBody>
      </p:sp>
      <p:sp>
        <p:nvSpPr>
          <p:cNvPr id="880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881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sp>
        <p:nvSpPr>
          <p:cNvPr id="882" name="反應時間(response time) ：提供使用者相關Line Bot觸發事件，須花費之時間約在1-4秒內完成。…"/>
          <p:cNvSpPr txBox="1"/>
          <p:nvPr/>
        </p:nvSpPr>
        <p:spPr>
          <a:xfrm>
            <a:off x="3236343" y="388909"/>
            <a:ext cx="5557694" cy="4365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437356" indent="-297656" algn="just" defTabSz="457200">
              <a:lnSpc>
                <a:spcPct val="150000"/>
              </a:lnSpc>
              <a:spcBef>
                <a:spcPts val="11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反應時間</a:t>
            </a:r>
            <a:r>
              <a:rPr sz="1500" b="1" dirty="0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(response time) ：</a:t>
            </a:r>
            <a:r>
              <a:rPr sz="1300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提供使用者相關Line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Bot觸發事件，須花費之時間約在1-4秒內完成。</a:t>
            </a:r>
            <a:endParaRPr sz="1500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37356" indent="-297656" algn="just" defTabSz="457200">
              <a:lnSpc>
                <a:spcPct val="150000"/>
              </a:lnSpc>
              <a:spcBef>
                <a:spcPts val="11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使用性</a:t>
            </a:r>
            <a:r>
              <a:rPr sz="1500" b="1" dirty="0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(usability)：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年輕人Line使用率極高，能夠快速上手。對於老年人來說，可能比較不適應跟陌生，可能需要年輕人從旁指導，但約10分鐘內可以輕鬆上手。</a:t>
            </a:r>
            <a:endParaRPr sz="1500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37356" indent="-297656" algn="just" defTabSz="457200">
              <a:lnSpc>
                <a:spcPct val="150000"/>
              </a:lnSpc>
              <a:spcBef>
                <a:spcPts val="11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可靠度</a:t>
            </a:r>
            <a:r>
              <a:rPr sz="1500" b="1" dirty="0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(reliability)：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系統將建置雲服務當中，會有相當良好的維運機制，可用性高達99.999%。</a:t>
            </a:r>
            <a:endParaRPr sz="1500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37356" indent="-297656" algn="just" defTabSz="457200">
              <a:lnSpc>
                <a:spcPct val="150000"/>
              </a:lnSpc>
              <a:spcBef>
                <a:spcPts val="11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效能</a:t>
            </a:r>
            <a:r>
              <a:rPr sz="1500" b="1" dirty="0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(performance)：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Line Bot及相關平台應同時提供約1,000人以上上線使用。</a:t>
            </a:r>
            <a:endParaRPr sz="1500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37356" indent="-297656" algn="just" defTabSz="457200">
              <a:lnSpc>
                <a:spcPct val="150000"/>
              </a:lnSpc>
              <a:spcBef>
                <a:spcPts val="11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z="1500" b="1" dirty="0" err="1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維護性</a:t>
            </a:r>
            <a:r>
              <a:rPr sz="1500" b="1" dirty="0">
                <a:solidFill>
                  <a:schemeClr val="accent4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(maintainability)：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coding style會遵循pep8使用規範、Git管理部分git commit </a:t>
            </a:r>
            <a:r>
              <a:rPr sz="1300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會遵循feat、fix等相關通用的type型態紀錄其commit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88A1518-AF07-5946-9D69-127B9A253BC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12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5C66E67-41AB-AD4F-BA32-5B6EE47B35F9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12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1004;p94"/>
          <p:cNvSpPr txBox="1"/>
          <p:nvPr/>
        </p:nvSpPr>
        <p:spPr>
          <a:xfrm>
            <a:off x="3011" y="1603272"/>
            <a:ext cx="3243673" cy="640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F</a:t>
            </a:r>
            <a:r>
              <a:rPr dirty="0"/>
              <a:t>unctional </a:t>
            </a:r>
            <a:r>
              <a:rPr lang="en-US" dirty="0"/>
              <a:t>D</a:t>
            </a:r>
            <a:r>
              <a:rPr dirty="0"/>
              <a:t>ecomposition </a:t>
            </a:r>
            <a:r>
              <a:rPr lang="en-US" dirty="0"/>
              <a:t>D</a:t>
            </a:r>
            <a:r>
              <a:rPr dirty="0"/>
              <a:t>iagram</a:t>
            </a:r>
          </a:p>
        </p:txBody>
      </p:sp>
      <p:sp>
        <p:nvSpPr>
          <p:cNvPr id="885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886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889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887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8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功能分解圖 FDD</a:t>
              </a:r>
            </a:p>
          </p:txBody>
        </p:sp>
      </p:grpSp>
      <p:grpSp>
        <p:nvGrpSpPr>
          <p:cNvPr id="917" name="群組"/>
          <p:cNvGrpSpPr/>
          <p:nvPr/>
        </p:nvGrpSpPr>
        <p:grpSpPr>
          <a:xfrm>
            <a:off x="429872" y="1088075"/>
            <a:ext cx="8284256" cy="2961117"/>
            <a:chOff x="0" y="0"/>
            <a:chExt cx="8284255" cy="2961116"/>
          </a:xfrm>
        </p:grpSpPr>
        <p:grpSp>
          <p:nvGrpSpPr>
            <p:cNvPr id="915" name="群組"/>
            <p:cNvGrpSpPr/>
            <p:nvPr/>
          </p:nvGrpSpPr>
          <p:grpSpPr>
            <a:xfrm>
              <a:off x="0" y="0"/>
              <a:ext cx="8284256" cy="2961117"/>
              <a:chOff x="0" y="0"/>
              <a:chExt cx="8284255" cy="2961116"/>
            </a:xfrm>
          </p:grpSpPr>
          <p:sp>
            <p:nvSpPr>
              <p:cNvPr id="890" name="Google Shape;8747;p111"/>
              <p:cNvSpPr/>
              <p:nvPr/>
            </p:nvSpPr>
            <p:spPr>
              <a:xfrm>
                <a:off x="2479737" y="1657150"/>
                <a:ext cx="1100091" cy="429129"/>
              </a:xfrm>
              <a:prstGeom prst="roundRect">
                <a:avLst>
                  <a:gd name="adj" fmla="val 50000"/>
                </a:avLst>
              </a:prstGeom>
              <a:noFill/>
              <a:ln w="9525" cap="flat">
                <a:solidFill>
                  <a:srgbClr val="CFD9E0"/>
                </a:solidFill>
                <a:prstDash val="solid"/>
                <a:round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 algn="ctr">
                  <a:defRPr sz="1000">
                    <a:solidFill>
                      <a:srgbClr val="FFFFFF"/>
                    </a:solidFill>
                  </a:defRPr>
                </a:lvl1pPr>
              </a:lstStyle>
              <a:p>
                <a:r>
                  <a:rPr sz="1200" dirty="0" err="1"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信徒問答</a:t>
                </a:r>
                <a:endParaRPr sz="1200" dirty="0">
                  <a:latin typeface="Hiragino Sans GB W3" panose="020B0300000000000000" pitchFamily="34" charset="-128"/>
                  <a:ea typeface="Hiragino Sans GB W3" panose="020B0300000000000000" pitchFamily="34" charset="-128"/>
                </a:endParaRPr>
              </a:p>
            </p:txBody>
          </p:sp>
          <p:grpSp>
            <p:nvGrpSpPr>
              <p:cNvPr id="914" name="群組"/>
              <p:cNvGrpSpPr/>
              <p:nvPr/>
            </p:nvGrpSpPr>
            <p:grpSpPr>
              <a:xfrm>
                <a:off x="0" y="0"/>
                <a:ext cx="8284256" cy="2961117"/>
                <a:chOff x="0" y="0"/>
                <a:chExt cx="8284255" cy="2961116"/>
              </a:xfrm>
            </p:grpSpPr>
            <p:sp>
              <p:nvSpPr>
                <p:cNvPr id="891" name="Google Shape;8747;p111"/>
                <p:cNvSpPr/>
                <p:nvPr/>
              </p:nvSpPr>
              <p:spPr>
                <a:xfrm>
                  <a:off x="1239868" y="1657150"/>
                  <a:ext cx="1100091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CFD9E0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 sz="1000"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數位農民曆</a:t>
                  </a:r>
                  <a:endParaRPr sz="12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892" name="Google Shape;8740;p111"/>
                <p:cNvSpPr/>
                <p:nvPr/>
              </p:nvSpPr>
              <p:spPr>
                <a:xfrm>
                  <a:off x="4909943" y="0"/>
                  <a:ext cx="1100092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667E92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lang="zh-TW" altLang="en-US" dirty="0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觀音媽達康</a:t>
                  </a:r>
                  <a:endParaRPr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893" name="線條"/>
                <p:cNvSpPr/>
                <p:nvPr/>
              </p:nvSpPr>
              <p:spPr>
                <a:xfrm flipV="1">
                  <a:off x="5459989" y="433328"/>
                  <a:ext cx="1" cy="350213"/>
                </a:xfrm>
                <a:prstGeom prst="line">
                  <a:avLst/>
                </a:prstGeom>
                <a:noFill/>
                <a:ln w="9525" cap="flat">
                  <a:solidFill>
                    <a:srgbClr val="DDDDDD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894" name="Google Shape;8743;p111"/>
                <p:cNvSpPr/>
                <p:nvPr/>
              </p:nvSpPr>
              <p:spPr>
                <a:xfrm>
                  <a:off x="4909943" y="781192"/>
                  <a:ext cx="1100092" cy="429130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869FB1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dirty="0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Line</a:t>
                  </a:r>
                  <a:r>
                    <a:rPr lang="zh-TW" altLang="en-US" dirty="0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 </a:t>
                  </a:r>
                  <a:r>
                    <a:rPr dirty="0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Bot</a:t>
                  </a:r>
                </a:p>
              </p:txBody>
            </p:sp>
            <p:sp>
              <p:nvSpPr>
                <p:cNvPr id="895" name="Google Shape;8746;p111"/>
                <p:cNvSpPr/>
                <p:nvPr/>
              </p:nvSpPr>
              <p:spPr>
                <a:xfrm rot="16200000">
                  <a:off x="2781258" y="-1025558"/>
                  <a:ext cx="443533" cy="4910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9525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896" name="Google Shape;8745;p111"/>
                <p:cNvSpPr/>
                <p:nvPr/>
              </p:nvSpPr>
              <p:spPr>
                <a:xfrm>
                  <a:off x="0" y="1657150"/>
                  <a:ext cx="1100091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CFD9E0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 sz="1000"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最新消息公告</a:t>
                  </a:r>
                  <a:endParaRPr sz="12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897" name="Google Shape;8746;p111"/>
                <p:cNvSpPr/>
                <p:nvPr/>
              </p:nvSpPr>
              <p:spPr>
                <a:xfrm rot="16200000">
                  <a:off x="3389238" y="-410011"/>
                  <a:ext cx="443533" cy="369466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9525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898" name="Google Shape;8746;p111"/>
                <p:cNvSpPr/>
                <p:nvPr/>
              </p:nvSpPr>
              <p:spPr>
                <a:xfrm rot="16200000">
                  <a:off x="4009172" y="209924"/>
                  <a:ext cx="443534" cy="24547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9525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899" name="Google Shape;8747;p111"/>
                <p:cNvSpPr/>
                <p:nvPr/>
              </p:nvSpPr>
              <p:spPr>
                <a:xfrm>
                  <a:off x="3719605" y="1652230"/>
                  <a:ext cx="1100091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CFD9E0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 sz="1000"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數位光明燈</a:t>
                  </a:r>
                  <a:endParaRPr sz="12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900" name="Google Shape;8746;p111"/>
                <p:cNvSpPr/>
                <p:nvPr/>
              </p:nvSpPr>
              <p:spPr>
                <a:xfrm rot="16200000">
                  <a:off x="4629106" y="824938"/>
                  <a:ext cx="443534" cy="121492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9525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901" name="Google Shape;8746;p111"/>
                <p:cNvSpPr/>
                <p:nvPr/>
              </p:nvSpPr>
              <p:spPr>
                <a:xfrm rot="16200000" flipH="1">
                  <a:off x="5698442" y="966828"/>
                  <a:ext cx="443534" cy="9257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12700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902" name="Google Shape;8746;p111"/>
                <p:cNvSpPr/>
                <p:nvPr/>
              </p:nvSpPr>
              <p:spPr>
                <a:xfrm rot="16200000" flipH="1">
                  <a:off x="6362542" y="294888"/>
                  <a:ext cx="443534" cy="22645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12700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903" name="Google Shape;8747;p111"/>
                <p:cNvSpPr/>
                <p:nvPr/>
              </p:nvSpPr>
              <p:spPr>
                <a:xfrm>
                  <a:off x="7184165" y="1649690"/>
                  <a:ext cx="1100091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CFD9E0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 sz="1000"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活動特區</a:t>
                  </a:r>
                  <a:endParaRPr sz="12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904" name="Google Shape;8748;p111"/>
                <p:cNvSpPr/>
                <p:nvPr/>
              </p:nvSpPr>
              <p:spPr>
                <a:xfrm rot="16200000" flipH="1">
                  <a:off x="6623099" y="1846016"/>
                  <a:ext cx="443534" cy="92572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9525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905" name="Google Shape;8750;p111"/>
                <p:cNvSpPr/>
                <p:nvPr/>
              </p:nvSpPr>
              <p:spPr>
                <a:xfrm rot="16200000">
                  <a:off x="6005151" y="2153018"/>
                  <a:ext cx="443533" cy="3107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9525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906" name="Google Shape;8751;p111"/>
                <p:cNvSpPr/>
                <p:nvPr/>
              </p:nvSpPr>
              <p:spPr>
                <a:xfrm>
                  <a:off x="5529686" y="2531988"/>
                  <a:ext cx="1100091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CFD9E0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 sz="1000"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信徒</a:t>
                  </a:r>
                  <a:endParaRPr sz="12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907" name="Google Shape;8749;p111"/>
                <p:cNvSpPr/>
                <p:nvPr/>
              </p:nvSpPr>
              <p:spPr>
                <a:xfrm>
                  <a:off x="6739328" y="2531988"/>
                  <a:ext cx="1100092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CFD9E0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 sz="1000"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廟公</a:t>
                  </a:r>
                  <a:endParaRPr sz="12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908" name="Google Shape;8741;p111"/>
                <p:cNvSpPr/>
                <p:nvPr/>
              </p:nvSpPr>
              <p:spPr>
                <a:xfrm>
                  <a:off x="5831958" y="1645283"/>
                  <a:ext cx="1100092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869FB1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 sz="1000"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人員管理</a:t>
                  </a:r>
                  <a:endParaRPr sz="12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909" name="Google Shape;8748;p111"/>
                <p:cNvSpPr/>
                <p:nvPr/>
              </p:nvSpPr>
              <p:spPr>
                <a:xfrm rot="16200000" flipH="1">
                  <a:off x="4311717" y="2008164"/>
                  <a:ext cx="443533" cy="6050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9525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910" name="Google Shape;8750;p111"/>
                <p:cNvSpPr/>
                <p:nvPr/>
              </p:nvSpPr>
              <p:spPr>
                <a:xfrm rot="16200000">
                  <a:off x="3097684" y="1398457"/>
                  <a:ext cx="443534" cy="182353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2" y="0"/>
                      </a:lnTo>
                      <a:lnTo>
                        <a:pt x="10792" y="2160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9525" cap="flat">
                  <a:solidFill>
                    <a:srgbClr val="C2C2C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911" name="Google Shape;8751;p111"/>
                <p:cNvSpPr/>
                <p:nvPr/>
              </p:nvSpPr>
              <p:spPr>
                <a:xfrm>
                  <a:off x="3076072" y="2531988"/>
                  <a:ext cx="1100091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CFD9E0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 sz="1000"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查詢</a:t>
                  </a:r>
                  <a:br>
                    <a:rPr lang="en-US" sz="1200" dirty="0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</a:br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數位光明燈</a:t>
                  </a:r>
                  <a:endParaRPr sz="12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912" name="Google Shape;8749;p111"/>
                <p:cNvSpPr/>
                <p:nvPr/>
              </p:nvSpPr>
              <p:spPr>
                <a:xfrm>
                  <a:off x="4285715" y="2531988"/>
                  <a:ext cx="1100091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CFD9E0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lvl="1" algn="ctr">
                    <a:defRPr sz="1000">
                      <a:solidFill>
                        <a:srgbClr val="FFFFFF"/>
                      </a:solidFill>
                    </a:defRPr>
                  </a:pPr>
                  <a:r>
                    <a:rPr sz="1200" dirty="0" err="1">
                      <a:solidFill>
                        <a:srgbClr val="FFFFFF"/>
                      </a:solidFill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LinePay</a:t>
                  </a:r>
                  <a:endParaRPr sz="1200" dirty="0">
                    <a:solidFill>
                      <a:srgbClr val="FFFFFF"/>
                    </a:solidFill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  <p:sp>
              <p:nvSpPr>
                <p:cNvPr id="913" name="Google Shape;8751;p111"/>
                <p:cNvSpPr/>
                <p:nvPr/>
              </p:nvSpPr>
              <p:spPr>
                <a:xfrm>
                  <a:off x="1866429" y="2531988"/>
                  <a:ext cx="1100091" cy="429129"/>
                </a:xfrm>
                <a:prstGeom prst="roundRect">
                  <a:avLst>
                    <a:gd name="adj" fmla="val 50000"/>
                  </a:avLst>
                </a:prstGeom>
                <a:noFill/>
                <a:ln w="9525" cap="flat">
                  <a:solidFill>
                    <a:srgbClr val="CFD9E0"/>
                  </a:solidFill>
                  <a:prstDash val="solid"/>
                  <a:round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noAutofit/>
                </a:bodyPr>
                <a:lstStyle>
                  <a:lvl1pPr algn="ctr">
                    <a:defRPr sz="1000">
                      <a:solidFill>
                        <a:srgbClr val="FFFFFF"/>
                      </a:solidFill>
                    </a:defRPr>
                  </a:lvl1pPr>
                </a:lstStyle>
                <a:p>
                  <a:r>
                    <a:rPr sz="1200" dirty="0" err="1">
                      <a:latin typeface="Hiragino Sans GB W3" panose="020B0300000000000000" pitchFamily="34" charset="-128"/>
                      <a:ea typeface="Hiragino Sans GB W3" panose="020B0300000000000000" pitchFamily="34" charset="-128"/>
                    </a:rPr>
                    <a:t>客製化圖片</a:t>
                  </a:r>
                  <a:endParaRPr sz="1200" dirty="0">
                    <a:latin typeface="Hiragino Sans GB W3" panose="020B0300000000000000" pitchFamily="34" charset="-128"/>
                    <a:ea typeface="Hiragino Sans GB W3" panose="020B0300000000000000" pitchFamily="34" charset="-128"/>
                  </a:endParaRPr>
                </a:p>
              </p:txBody>
            </p:sp>
          </p:grpSp>
        </p:grpSp>
        <p:sp>
          <p:nvSpPr>
            <p:cNvPr id="916" name="線條"/>
            <p:cNvSpPr/>
            <p:nvPr/>
          </p:nvSpPr>
          <p:spPr>
            <a:xfrm flipV="1">
              <a:off x="3616959" y="2318292"/>
              <a:ext cx="1" cy="207250"/>
            </a:xfrm>
            <a:prstGeom prst="line">
              <a:avLst/>
            </a:prstGeom>
            <a:noFill/>
            <a:ln w="9525" cap="flat">
              <a:solidFill>
                <a:srgbClr val="DDDDD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728F678-813B-F846-8C48-3FB5B9F9F1D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13</a:t>
            </a:fld>
            <a:endParaRPr lang="en-US" altLang="zh-TW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FF1C48D-EF3F-264D-AC18-774A9DFE7251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13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920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923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921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22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需求分析描述</a:t>
              </a:r>
            </a:p>
          </p:txBody>
        </p:sp>
      </p:grpSp>
      <p:sp>
        <p:nvSpPr>
          <p:cNvPr id="924" name="信徒或廟公透過點選最新消息，取得廟宇最新公告消息。…"/>
          <p:cNvSpPr txBox="1"/>
          <p:nvPr/>
        </p:nvSpPr>
        <p:spPr>
          <a:xfrm>
            <a:off x="3396794" y="620277"/>
            <a:ext cx="5618035" cy="3832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信徒或廟公透過點選最新消息，取得廟宇最新公告消息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信徒或廟公可以透過數位農民曆查詢每日宜、不宜事項，供參考使用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信徒可以透過文字對話的方式，詢問關於廟宇歷史、禁忌等相關問題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廟公可以透過登入機制，獲得回覆</a:t>
            </a:r>
            <a:r>
              <a:rPr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訊息等廟公專屬功能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信徒可以透過登入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/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註冊機制，獲取光明燈、活動專區的功能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任何人註冊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/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登入必須更新紀錄於資料庫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信徒透過活動特區，取得近期活動的相關遊戲，Ex.刮刮樂遊戲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信徒預想點光明燈需要填寫相關個人基本資料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信徒填寫完個人基本資料後，即可選擇光明燈類型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信徒選擇完光明燈類型，即可串接金流，依照心意捐獻功德金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任何人點光明燈必須更新紀錄於資料庫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完成信徒個人資料填寫、光明燈類型選擇、功德金捐獻以上三項後，後端便會開始處理信徒名字＋光明燈圖片合成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342900" indent="-342900" defTabSz="457200">
              <a:lnSpc>
                <a:spcPts val="1600"/>
              </a:lnSpc>
              <a:spcBef>
                <a:spcPts val="500"/>
              </a:spcBef>
              <a:buSzPct val="100000"/>
              <a:buAutoNum type="arabicPeriod"/>
              <a:defRPr sz="1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將其合成完信徒光明燈之圖片，推送至神明面前LCD螢幕，及推送完成訊息到信徒Line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Bot。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9A0E325-9610-2147-99D8-5BFA5AB0228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14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73E50D2-E260-A547-A05E-35813232BE7C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14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927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930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928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29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使用案例圖</a:t>
              </a:r>
            </a:p>
          </p:txBody>
        </p:sp>
      </p:grpSp>
      <p:pic>
        <p:nvPicPr>
          <p:cNvPr id="931" name="使用案例圖.png" descr="使用案例圖.png"/>
          <p:cNvPicPr>
            <a:picLocks noChangeAspect="1"/>
          </p:cNvPicPr>
          <p:nvPr/>
        </p:nvPicPr>
        <p:blipFill>
          <a:blip r:embed="rId3"/>
          <a:srcRect l="18861" t="1927" b="9201"/>
          <a:stretch>
            <a:fillRect/>
          </a:stretch>
        </p:blipFill>
        <p:spPr>
          <a:xfrm>
            <a:off x="3267547" y="419877"/>
            <a:ext cx="5876713" cy="457107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E7B73FD-EB37-604B-8F02-A9ACA2BE934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15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9C63F47-DB87-3E48-9181-25BBC884D5C6}"/>
              </a:ext>
            </a:extLst>
          </p:cNvPr>
          <p:cNvSpPr/>
          <p:nvPr/>
        </p:nvSpPr>
        <p:spPr>
          <a:xfrm>
            <a:off x="9173286" y="4683170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chemeClr val="bg1">
                    <a:lumMod val="50000"/>
                  </a:schemeClr>
                </a:solidFill>
              </a:rPr>
              <a:pPr/>
              <a:t>15</a:t>
            </a:fld>
            <a:endParaRPr lang="en-US" altLang="zh-TW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E64EE6D-D5CB-A04C-9654-86B41327DF47}"/>
              </a:ext>
            </a:extLst>
          </p:cNvPr>
          <p:cNvSpPr txBox="1"/>
          <p:nvPr/>
        </p:nvSpPr>
        <p:spPr>
          <a:xfrm>
            <a:off x="6205903" y="570342"/>
            <a:ext cx="1039091" cy="215444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1400" b="1" i="0" u="none" strike="noStrike" cap="none" spc="0" normalizeH="0" baseline="0" dirty="0">
                <a:ln>
                  <a:noFill/>
                </a:ln>
                <a:solidFill>
                  <a:srgbClr val="5D5D5D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觀音媽達康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94D4DB9-4CC4-134D-A637-6431AA8B1505}"/>
              </a:ext>
            </a:extLst>
          </p:cNvPr>
          <p:cNvSpPr/>
          <p:nvPr/>
        </p:nvSpPr>
        <p:spPr>
          <a:xfrm>
            <a:off x="4804593" y="3128963"/>
            <a:ext cx="85725" cy="17145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400" b="0" i="0" u="none" strike="noStrike" cap="none" spc="0" normalizeH="0" baseline="0">
              <a:ln>
                <a:noFill/>
              </a:ln>
              <a:solidFill>
                <a:srgbClr val="333333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650D6BC-04A7-B041-90BB-41DF667FEC29}"/>
              </a:ext>
            </a:extLst>
          </p:cNvPr>
          <p:cNvSpPr/>
          <p:nvPr/>
        </p:nvSpPr>
        <p:spPr>
          <a:xfrm>
            <a:off x="5052826" y="3652713"/>
            <a:ext cx="85725" cy="17145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400" b="0" i="0" u="none" strike="noStrike" cap="none" spc="0" normalizeH="0" baseline="0">
              <a:ln>
                <a:noFill/>
              </a:ln>
              <a:solidFill>
                <a:srgbClr val="333333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FB2465E-BF40-EA4B-8847-31010B0FFBF4}"/>
              </a:ext>
            </a:extLst>
          </p:cNvPr>
          <p:cNvSpPr/>
          <p:nvPr/>
        </p:nvSpPr>
        <p:spPr>
          <a:xfrm>
            <a:off x="4765723" y="4108582"/>
            <a:ext cx="85725" cy="17145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400" b="0" i="0" u="none" strike="noStrike" cap="none" spc="0" normalizeH="0" baseline="0">
              <a:ln>
                <a:noFill/>
              </a:ln>
              <a:solidFill>
                <a:srgbClr val="333333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16" name="使用案例圖.png" descr="使用案例圖.png">
            <a:extLst>
              <a:ext uri="{FF2B5EF4-FFF2-40B4-BE49-F238E27FC236}">
                <a16:creationId xmlns:a16="http://schemas.microsoft.com/office/drawing/2014/main" id="{65134010-CD9B-9D4D-9092-B2B2BEE5AB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73" t="85125" r="27451" b="12662"/>
          <a:stretch/>
        </p:blipFill>
        <p:spPr>
          <a:xfrm rot="779561">
            <a:off x="6217489" y="1399642"/>
            <a:ext cx="570504" cy="113847"/>
          </a:xfrm>
          <a:prstGeom prst="roundRect">
            <a:avLst/>
          </a:prstGeom>
          <a:ln w="12700">
            <a:miter lim="400000"/>
          </a:ln>
        </p:spPr>
      </p:pic>
      <p:pic>
        <p:nvPicPr>
          <p:cNvPr id="17" name="使用案例圖.png" descr="使用案例圖.png">
            <a:extLst>
              <a:ext uri="{FF2B5EF4-FFF2-40B4-BE49-F238E27FC236}">
                <a16:creationId xmlns:a16="http://schemas.microsoft.com/office/drawing/2014/main" id="{C27B1414-CFEF-0E44-B73B-F12ACF5EFD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73" t="85125" r="27528" b="12655"/>
          <a:stretch/>
        </p:blipFill>
        <p:spPr>
          <a:xfrm rot="19997581">
            <a:off x="6116828" y="1077761"/>
            <a:ext cx="564838" cy="1141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634;p73"/>
          <p:cNvSpPr/>
          <p:nvPr/>
        </p:nvSpPr>
        <p:spPr>
          <a:xfrm>
            <a:off x="3266547" y="-30193"/>
            <a:ext cx="5878529" cy="517718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34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935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938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936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37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使用案例說明</a:t>
              </a:r>
            </a:p>
          </p:txBody>
        </p:sp>
      </p:grpSp>
      <p:grpSp>
        <p:nvGrpSpPr>
          <p:cNvPr id="941" name="群組"/>
          <p:cNvGrpSpPr/>
          <p:nvPr/>
        </p:nvGrpSpPr>
        <p:grpSpPr>
          <a:xfrm>
            <a:off x="3926161" y="386700"/>
            <a:ext cx="4547019" cy="4331770"/>
            <a:chOff x="0" y="0"/>
            <a:chExt cx="4547018" cy="4331769"/>
          </a:xfrm>
        </p:grpSpPr>
        <p:sp>
          <p:nvSpPr>
            <p:cNvPr id="939" name="Google Shape;641;p73"/>
            <p:cNvSpPr/>
            <p:nvPr/>
          </p:nvSpPr>
          <p:spPr>
            <a:xfrm flipH="1">
              <a:off x="23018" y="12668"/>
              <a:ext cx="4524000" cy="4319101"/>
            </a:xfrm>
            <a:prstGeom prst="rect">
              <a:avLst/>
            </a:prstGeom>
            <a:solidFill>
              <a:srgbClr val="333333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r"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aphicFrame>
          <p:nvGraphicFramePr>
            <p:cNvPr id="940" name="Google Shape;934;p90"/>
            <p:cNvGraphicFramePr/>
            <p:nvPr>
              <p:extLst>
                <p:ext uri="{D42A27DB-BD31-4B8C-83A1-F6EECF244321}">
                  <p14:modId xmlns:p14="http://schemas.microsoft.com/office/powerpoint/2010/main" val="2436329798"/>
                </p:ext>
              </p:extLst>
            </p:nvPr>
          </p:nvGraphicFramePr>
          <p:xfrm>
            <a:off x="0" y="0"/>
            <a:ext cx="4519235" cy="4292599"/>
          </p:xfrm>
          <a:graphic>
            <a:graphicData uri="http://schemas.openxmlformats.org/drawingml/2006/table">
              <a:tbl>
                <a:tblPr>
                  <a:tableStyleId>{4C3C2611-4C71-4FC5-86AE-919BDF0F9419}</a:tableStyleId>
                </a:tblPr>
                <a:tblGrid>
                  <a:gridCol w="1541961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97727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使用案例名稱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人員管理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行動者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信徒、廟公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說明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描述人員資訊的紀錄流程，並功能解鎖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完成動作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1.點選註冊。
2.填寫基本資料。
3.點選登入。
4.登入成功。
5.依照身分解鎖功能。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替代方案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1.點選註冊。
2.填寫基本資料。
3.點選登入。
4.登入失敗。
4.返回註冊頁面。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先決條件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填寫基本資料並完成註冊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後置條件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註冊完成，信徒可以登入並依照身份解鎖功能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假設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無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</a:tbl>
            </a:graphicData>
          </a:graphic>
        </p:graphicFrame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D9DEB06-96FF-FC46-9B39-F6A5E72FC86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16</a:t>
            </a:fld>
            <a:endParaRPr lang="en-US" altLang="zh-TW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C97321B-1782-DB49-988F-D21DC5D3C042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16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634;p73"/>
          <p:cNvSpPr/>
          <p:nvPr/>
        </p:nvSpPr>
        <p:spPr>
          <a:xfrm>
            <a:off x="3266547" y="-30193"/>
            <a:ext cx="5878529" cy="517718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44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945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948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946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47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使用案例說明</a:t>
              </a:r>
            </a:p>
          </p:txBody>
        </p:sp>
      </p:grpSp>
      <p:grpSp>
        <p:nvGrpSpPr>
          <p:cNvPr id="951" name="群組"/>
          <p:cNvGrpSpPr/>
          <p:nvPr/>
        </p:nvGrpSpPr>
        <p:grpSpPr>
          <a:xfrm>
            <a:off x="3919811" y="208900"/>
            <a:ext cx="4547019" cy="4679967"/>
            <a:chOff x="0" y="0"/>
            <a:chExt cx="4547018" cy="4679966"/>
          </a:xfrm>
        </p:grpSpPr>
        <p:sp>
          <p:nvSpPr>
            <p:cNvPr id="949" name="Google Shape;641;p73"/>
            <p:cNvSpPr/>
            <p:nvPr/>
          </p:nvSpPr>
          <p:spPr>
            <a:xfrm flipH="1">
              <a:off x="23018" y="19034"/>
              <a:ext cx="4524000" cy="4660932"/>
            </a:xfrm>
            <a:prstGeom prst="rect">
              <a:avLst/>
            </a:prstGeom>
            <a:solidFill>
              <a:srgbClr val="333333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r"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aphicFrame>
          <p:nvGraphicFramePr>
            <p:cNvPr id="950" name="Google Shape;934;p90"/>
            <p:cNvGraphicFramePr/>
            <p:nvPr>
              <p:extLst>
                <p:ext uri="{D42A27DB-BD31-4B8C-83A1-F6EECF244321}">
                  <p14:modId xmlns:p14="http://schemas.microsoft.com/office/powerpoint/2010/main" val="725020924"/>
                </p:ext>
              </p:extLst>
            </p:nvPr>
          </p:nvGraphicFramePr>
          <p:xfrm>
            <a:off x="0" y="0"/>
            <a:ext cx="4519235" cy="4608195"/>
          </p:xfrm>
          <a:graphic>
            <a:graphicData uri="http://schemas.openxmlformats.org/drawingml/2006/table">
              <a:tbl>
                <a:tblPr>
                  <a:tableStyleId>{4C3C2611-4C71-4FC5-86AE-919BDF0F9419}</a:tableStyleId>
                </a:tblPr>
                <a:tblGrid>
                  <a:gridCol w="1541961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97727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使用案例名稱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數位光明燈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行動者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信徒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說明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描述點數位光明燈流程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完成動作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1.填寫信徒基本資料。
2.選擇光明燈類型。
3.捐獻功德金。
4.文字跟圖像合成。
5.同時推送完成訊息及推送圖像。
6.查詢光明燈。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替代方案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1.填寫信徒基本資料。
2.選擇光明燈類型。
3.捐獻功德金。
4.line </a:t>
                        </a: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pay支付失敗</a:t>
                        </a:r>
                        <a:r>
                          <a:rPr sz="1000" dirty="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。
5.返回付款失敗錯誤訊息。
6.返回付款頁面。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先決條件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填寫基本資料並選擇光明燈類型及捐獻功德金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後置條件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影像跟文字合成並推送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假設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無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</a:tbl>
            </a:graphicData>
          </a:graphic>
        </p:graphicFrame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92CEBBE-B09D-1E40-AF5F-91D4E0FF973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17</a:t>
            </a:fld>
            <a:endParaRPr lang="en-US" altLang="zh-TW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47415C0-F92C-944B-8A13-780A2C762DF5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17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634;p73"/>
          <p:cNvSpPr/>
          <p:nvPr/>
        </p:nvSpPr>
        <p:spPr>
          <a:xfrm>
            <a:off x="3266547" y="-30193"/>
            <a:ext cx="5878529" cy="517718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54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955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958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956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57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使用案例說明</a:t>
              </a:r>
            </a:p>
          </p:txBody>
        </p:sp>
      </p:grpSp>
      <p:grpSp>
        <p:nvGrpSpPr>
          <p:cNvPr id="961" name="群組"/>
          <p:cNvGrpSpPr/>
          <p:nvPr/>
        </p:nvGrpSpPr>
        <p:grpSpPr>
          <a:xfrm>
            <a:off x="3919811" y="386700"/>
            <a:ext cx="4547019" cy="4321970"/>
            <a:chOff x="0" y="0"/>
            <a:chExt cx="4547018" cy="4321969"/>
          </a:xfrm>
        </p:grpSpPr>
        <p:sp>
          <p:nvSpPr>
            <p:cNvPr id="959" name="Google Shape;641;p73"/>
            <p:cNvSpPr/>
            <p:nvPr/>
          </p:nvSpPr>
          <p:spPr>
            <a:xfrm flipH="1">
              <a:off x="23018" y="19034"/>
              <a:ext cx="4524000" cy="4302935"/>
            </a:xfrm>
            <a:prstGeom prst="rect">
              <a:avLst/>
            </a:prstGeom>
            <a:solidFill>
              <a:srgbClr val="333333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r"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aphicFrame>
          <p:nvGraphicFramePr>
            <p:cNvPr id="960" name="Google Shape;934;p90"/>
            <p:cNvGraphicFramePr/>
            <p:nvPr>
              <p:extLst>
                <p:ext uri="{D42A27DB-BD31-4B8C-83A1-F6EECF244321}">
                  <p14:modId xmlns:p14="http://schemas.microsoft.com/office/powerpoint/2010/main" val="3435288962"/>
                </p:ext>
              </p:extLst>
            </p:nvPr>
          </p:nvGraphicFramePr>
          <p:xfrm>
            <a:off x="0" y="0"/>
            <a:ext cx="4519235" cy="4292599"/>
          </p:xfrm>
          <a:graphic>
            <a:graphicData uri="http://schemas.openxmlformats.org/drawingml/2006/table">
              <a:tbl>
                <a:tblPr>
                  <a:tableStyleId>{4C3C2611-4C71-4FC5-86AE-919BDF0F9419}</a:tableStyleId>
                </a:tblPr>
                <a:tblGrid>
                  <a:gridCol w="1541961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97727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使用案例名稱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信徒問答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行動者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信徒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說明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描述信徒跟機器人對話過程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完成動作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1.傳送問題。
2.針對關鍵字搜尋答案。
3.返回相對應的問題答案。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替代方案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1.傳送問題。
2.針對關鍵字搜尋答案。
3.沒有相關問題答案。
4.返回聽不懂訊息，請信徒再問一次。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先決條件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文字方式傳送，並問題中有關鍵字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後置條件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返回針對關鍵字相對應答案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假設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以文字方式傳送問題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</a:tbl>
            </a:graphicData>
          </a:graphic>
        </p:graphicFrame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90FBD46-5182-6D40-AF81-48D6CA8735D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18</a:t>
            </a:fld>
            <a:endParaRPr lang="en-US" altLang="zh-TW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5CD9B43-0A85-F848-B893-443FDFBCA778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18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634;p73"/>
          <p:cNvSpPr/>
          <p:nvPr/>
        </p:nvSpPr>
        <p:spPr>
          <a:xfrm>
            <a:off x="3266547" y="-30193"/>
            <a:ext cx="5878529" cy="517718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64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965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968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966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67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使用案例說明</a:t>
              </a:r>
            </a:p>
          </p:txBody>
        </p:sp>
      </p:grpSp>
      <p:grpSp>
        <p:nvGrpSpPr>
          <p:cNvPr id="971" name="群組"/>
          <p:cNvGrpSpPr/>
          <p:nvPr/>
        </p:nvGrpSpPr>
        <p:grpSpPr>
          <a:xfrm>
            <a:off x="3919811" y="310500"/>
            <a:ext cx="4547019" cy="4478432"/>
            <a:chOff x="0" y="0"/>
            <a:chExt cx="4547018" cy="4478431"/>
          </a:xfrm>
        </p:grpSpPr>
        <p:sp>
          <p:nvSpPr>
            <p:cNvPr id="969" name="Google Shape;641;p73"/>
            <p:cNvSpPr/>
            <p:nvPr/>
          </p:nvSpPr>
          <p:spPr>
            <a:xfrm flipH="1">
              <a:off x="23018" y="25331"/>
              <a:ext cx="4524000" cy="4453100"/>
            </a:xfrm>
            <a:prstGeom prst="rect">
              <a:avLst/>
            </a:prstGeom>
            <a:solidFill>
              <a:srgbClr val="333333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r"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aphicFrame>
          <p:nvGraphicFramePr>
            <p:cNvPr id="970" name="Google Shape;934;p90"/>
            <p:cNvGraphicFramePr/>
            <p:nvPr>
              <p:extLst>
                <p:ext uri="{D42A27DB-BD31-4B8C-83A1-F6EECF244321}">
                  <p14:modId xmlns:p14="http://schemas.microsoft.com/office/powerpoint/2010/main" val="2401524646"/>
                </p:ext>
              </p:extLst>
            </p:nvPr>
          </p:nvGraphicFramePr>
          <p:xfrm>
            <a:off x="0" y="0"/>
            <a:ext cx="4519235" cy="4424997"/>
          </p:xfrm>
          <a:graphic>
            <a:graphicData uri="http://schemas.openxmlformats.org/drawingml/2006/table">
              <a:tbl>
                <a:tblPr>
                  <a:tableStyleId>{4C3C2611-4C71-4FC5-86AE-919BDF0F9419}</a:tableStyleId>
                </a:tblPr>
                <a:tblGrid>
                  <a:gridCol w="1541961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97727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使用案例名稱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活動特區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行動者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信徒、廟公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說明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顯示近期廟宇活動資訊或活動的互動遊戲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完成動作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1.進入廟宇活動專區。
2.點選有興趣的廟宇活動。
3.顯示活動資訊。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替代方案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1.進入廟宇活動專區。
2.點選有興趣的廟宇活動。
3.活動結束。
5.返回結束訊息。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先決條件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點選廟宇活動專區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後置條件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顯示廟宇活動專區頁面，並顯示相對應活動進行互動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假設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無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</a:tbl>
            </a:graphicData>
          </a:graphic>
        </p:graphicFrame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BD9CF3B-D4A8-F04C-AAC3-F5F303E00F1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19</a:t>
            </a:fld>
            <a:endParaRPr lang="en-US" altLang="zh-TW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0E17277-682A-1343-9AFC-2E0223EBB40C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19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492;p6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1"/>
          </a:xfrm>
          <a:prstGeom prst="rect">
            <a:avLst/>
          </a:prstGeom>
        </p:spPr>
        <p:txBody>
          <a:bodyPr/>
          <a:lstStyle>
            <a:lvl1pPr defTabSz="731520">
              <a:defRPr sz="2400"/>
            </a:lvl1pPr>
          </a:lstStyle>
          <a:p>
            <a:r>
              <a:t>目錄</a:t>
            </a:r>
          </a:p>
        </p:txBody>
      </p:sp>
      <p:sp>
        <p:nvSpPr>
          <p:cNvPr id="683" name="Google Shape;493;p66"/>
          <p:cNvSpPr txBox="1"/>
          <p:nvPr/>
        </p:nvSpPr>
        <p:spPr>
          <a:xfrm>
            <a:off x="645284" y="2510268"/>
            <a:ext cx="1891801" cy="47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16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01</a:t>
            </a:r>
          </a:p>
        </p:txBody>
      </p:sp>
      <p:sp>
        <p:nvSpPr>
          <p:cNvPr id="684" name="Google Shape;495;p66"/>
          <p:cNvSpPr txBox="1"/>
          <p:nvPr/>
        </p:nvSpPr>
        <p:spPr>
          <a:xfrm>
            <a:off x="645284" y="2870268"/>
            <a:ext cx="1891801" cy="481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 defTabSz="429768">
              <a:spcBef>
                <a:spcPts val="700"/>
              </a:spcBef>
              <a:defRPr sz="1645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專題介紹</a:t>
            </a:r>
          </a:p>
        </p:txBody>
      </p:sp>
      <p:sp>
        <p:nvSpPr>
          <p:cNvPr id="685" name="Google Shape;496;p66"/>
          <p:cNvSpPr txBox="1"/>
          <p:nvPr/>
        </p:nvSpPr>
        <p:spPr>
          <a:xfrm>
            <a:off x="2636771" y="2510268"/>
            <a:ext cx="1891801" cy="47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16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02</a:t>
            </a:r>
          </a:p>
        </p:txBody>
      </p:sp>
      <p:sp>
        <p:nvSpPr>
          <p:cNvPr id="686" name="Google Shape;498;p66"/>
          <p:cNvSpPr txBox="1"/>
          <p:nvPr/>
        </p:nvSpPr>
        <p:spPr>
          <a:xfrm>
            <a:off x="2636745" y="2870268"/>
            <a:ext cx="1891801" cy="481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 defTabSz="429768">
              <a:spcBef>
                <a:spcPts val="700"/>
              </a:spcBef>
              <a:defRPr sz="1645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rPr dirty="0" err="1"/>
              <a:t>分工表</a:t>
            </a:r>
            <a:endParaRPr dirty="0"/>
          </a:p>
        </p:txBody>
      </p:sp>
      <p:sp>
        <p:nvSpPr>
          <p:cNvPr id="687" name="Google Shape;499;p66"/>
          <p:cNvSpPr txBox="1"/>
          <p:nvPr/>
        </p:nvSpPr>
        <p:spPr>
          <a:xfrm>
            <a:off x="4628254" y="2510268"/>
            <a:ext cx="1891801" cy="47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16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</a:t>
            </a:r>
          </a:p>
        </p:txBody>
      </p:sp>
      <p:sp>
        <p:nvSpPr>
          <p:cNvPr id="688" name="Google Shape;501;p66"/>
          <p:cNvSpPr txBox="1"/>
          <p:nvPr/>
        </p:nvSpPr>
        <p:spPr>
          <a:xfrm>
            <a:off x="4628254" y="2870268"/>
            <a:ext cx="1891801" cy="47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 defTabSz="420623">
              <a:spcBef>
                <a:spcPts val="700"/>
              </a:spcBef>
              <a:defRPr sz="161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rPr sz="1645" dirty="0" err="1"/>
              <a:t>專題內容</a:t>
            </a:r>
            <a:endParaRPr sz="1645" dirty="0"/>
          </a:p>
        </p:txBody>
      </p:sp>
      <p:sp>
        <p:nvSpPr>
          <p:cNvPr id="689" name="Google Shape;502;p66"/>
          <p:cNvSpPr txBox="1"/>
          <p:nvPr/>
        </p:nvSpPr>
        <p:spPr>
          <a:xfrm>
            <a:off x="6619730" y="2510268"/>
            <a:ext cx="1891801" cy="47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16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04</a:t>
            </a:r>
          </a:p>
        </p:txBody>
      </p:sp>
      <p:sp>
        <p:nvSpPr>
          <p:cNvPr id="690" name="Google Shape;504;p66"/>
          <p:cNvSpPr txBox="1"/>
          <p:nvPr/>
        </p:nvSpPr>
        <p:spPr>
          <a:xfrm>
            <a:off x="6619741" y="2870268"/>
            <a:ext cx="1891801" cy="481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 defTabSz="429768">
              <a:spcBef>
                <a:spcPts val="700"/>
              </a:spcBef>
              <a:defRPr sz="1645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rPr dirty="0" err="1"/>
              <a:t>進度</a:t>
            </a:r>
            <a:r>
              <a:rPr dirty="0"/>
              <a:t> DEMO</a:t>
            </a:r>
          </a:p>
        </p:txBody>
      </p:sp>
      <p:sp>
        <p:nvSpPr>
          <p:cNvPr id="691" name="Google Shape;505;p66"/>
          <p:cNvSpPr/>
          <p:nvPr/>
        </p:nvSpPr>
        <p:spPr>
          <a:xfrm>
            <a:off x="1393175" y="2020668"/>
            <a:ext cx="396001" cy="396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2" name="Google Shape;506;p66"/>
          <p:cNvSpPr/>
          <p:nvPr/>
        </p:nvSpPr>
        <p:spPr>
          <a:xfrm>
            <a:off x="3384675" y="2020668"/>
            <a:ext cx="396001" cy="396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3" name="Google Shape;507;p66"/>
          <p:cNvSpPr/>
          <p:nvPr/>
        </p:nvSpPr>
        <p:spPr>
          <a:xfrm>
            <a:off x="5376174" y="2020668"/>
            <a:ext cx="396001" cy="3960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4" name="Google Shape;508;p66"/>
          <p:cNvSpPr/>
          <p:nvPr/>
        </p:nvSpPr>
        <p:spPr>
          <a:xfrm>
            <a:off x="7367674" y="2020668"/>
            <a:ext cx="396001" cy="3960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5" name="Google Shape;509;p66"/>
          <p:cNvSpPr/>
          <p:nvPr/>
        </p:nvSpPr>
        <p:spPr>
          <a:xfrm>
            <a:off x="1316975" y="1944468"/>
            <a:ext cx="345301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>
            <a:solidFill>
              <a:schemeClr val="accent1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6" name="Google Shape;510;p66"/>
          <p:cNvSpPr/>
          <p:nvPr/>
        </p:nvSpPr>
        <p:spPr>
          <a:xfrm>
            <a:off x="3308475" y="1944468"/>
            <a:ext cx="345301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>
            <a:solidFill>
              <a:schemeClr val="accent2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7" name="Google Shape;511;p66"/>
          <p:cNvSpPr/>
          <p:nvPr/>
        </p:nvSpPr>
        <p:spPr>
          <a:xfrm>
            <a:off x="5312674" y="1944468"/>
            <a:ext cx="345301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>
            <a:solidFill>
              <a:schemeClr val="accent3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8" name="Google Shape;512;p66"/>
          <p:cNvSpPr/>
          <p:nvPr/>
        </p:nvSpPr>
        <p:spPr>
          <a:xfrm>
            <a:off x="7302599" y="1944468"/>
            <a:ext cx="345301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>
            <a:solidFill>
              <a:schemeClr val="accent4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704" name="Google Shape;513;p66"/>
          <p:cNvGrpSpPr/>
          <p:nvPr/>
        </p:nvGrpSpPr>
        <p:grpSpPr>
          <a:xfrm>
            <a:off x="0" y="4687118"/>
            <a:ext cx="9156825" cy="376499"/>
            <a:chOff x="0" y="0"/>
            <a:chExt cx="9156824" cy="376497"/>
          </a:xfrm>
        </p:grpSpPr>
        <p:sp>
          <p:nvSpPr>
            <p:cNvPr id="699" name="Google Shape;514;p66"/>
            <p:cNvSpPr/>
            <p:nvPr/>
          </p:nvSpPr>
          <p:spPr>
            <a:xfrm>
              <a:off x="0" y="94124"/>
              <a:ext cx="9156825" cy="1"/>
            </a:xfrm>
            <a:prstGeom prst="line">
              <a:avLst/>
            </a:prstGeom>
            <a:noFill/>
            <a:ln w="9525" cap="flat">
              <a:solidFill>
                <a:srgbClr val="F3F3F3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00" name="Google Shape;515;p66"/>
            <p:cNvSpPr/>
            <p:nvPr/>
          </p:nvSpPr>
          <p:spPr>
            <a:xfrm>
              <a:off x="0" y="376497"/>
              <a:ext cx="9156825" cy="1"/>
            </a:xfrm>
            <a:prstGeom prst="line">
              <a:avLst/>
            </a:prstGeom>
            <a:noFill/>
            <a:ln w="9525" cap="flat">
              <a:solidFill>
                <a:srgbClr val="F3F3F3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01" name="Google Shape;516;p66"/>
            <p:cNvSpPr/>
            <p:nvPr/>
          </p:nvSpPr>
          <p:spPr>
            <a:xfrm>
              <a:off x="0" y="282373"/>
              <a:ext cx="9156825" cy="1"/>
            </a:xfrm>
            <a:prstGeom prst="line">
              <a:avLst/>
            </a:prstGeom>
            <a:noFill/>
            <a:ln w="9525" cap="flat">
              <a:solidFill>
                <a:srgbClr val="F3F3F3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02" name="Google Shape;517;p66"/>
            <p:cNvSpPr/>
            <p:nvPr/>
          </p:nvSpPr>
          <p:spPr>
            <a:xfrm>
              <a:off x="0" y="188249"/>
              <a:ext cx="9156825" cy="1"/>
            </a:xfrm>
            <a:prstGeom prst="line">
              <a:avLst/>
            </a:prstGeom>
            <a:noFill/>
            <a:ln w="9525" cap="flat">
              <a:solidFill>
                <a:srgbClr val="F3F3F3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03" name="Google Shape;518;p66"/>
            <p:cNvSpPr/>
            <p:nvPr/>
          </p:nvSpPr>
          <p:spPr>
            <a:xfrm>
              <a:off x="0" y="-1"/>
              <a:ext cx="9156825" cy="1"/>
            </a:xfrm>
            <a:prstGeom prst="line">
              <a:avLst/>
            </a:prstGeom>
            <a:noFill/>
            <a:ln w="9525" cap="flat">
              <a:solidFill>
                <a:srgbClr val="F3F3F3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48F3063C-660A-B14F-827B-5A65A3CDECD0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634;p73"/>
          <p:cNvSpPr/>
          <p:nvPr/>
        </p:nvSpPr>
        <p:spPr>
          <a:xfrm>
            <a:off x="3266547" y="-30193"/>
            <a:ext cx="5878529" cy="517718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74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975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978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976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77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使用案例說明</a:t>
              </a:r>
            </a:p>
          </p:txBody>
        </p:sp>
      </p:grpSp>
      <p:grpSp>
        <p:nvGrpSpPr>
          <p:cNvPr id="981" name="群組"/>
          <p:cNvGrpSpPr/>
          <p:nvPr/>
        </p:nvGrpSpPr>
        <p:grpSpPr>
          <a:xfrm>
            <a:off x="3919811" y="400049"/>
            <a:ext cx="4547019" cy="4320816"/>
            <a:chOff x="0" y="0"/>
            <a:chExt cx="4547018" cy="4320815"/>
          </a:xfrm>
        </p:grpSpPr>
        <p:sp>
          <p:nvSpPr>
            <p:cNvPr id="979" name="Google Shape;641;p73"/>
            <p:cNvSpPr/>
            <p:nvPr/>
          </p:nvSpPr>
          <p:spPr>
            <a:xfrm flipH="1">
              <a:off x="23018" y="25331"/>
              <a:ext cx="4524000" cy="4295484"/>
            </a:xfrm>
            <a:prstGeom prst="rect">
              <a:avLst/>
            </a:prstGeom>
            <a:solidFill>
              <a:srgbClr val="333333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r"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aphicFrame>
          <p:nvGraphicFramePr>
            <p:cNvPr id="980" name="Google Shape;934;p90"/>
            <p:cNvGraphicFramePr/>
            <p:nvPr>
              <p:extLst>
                <p:ext uri="{D42A27DB-BD31-4B8C-83A1-F6EECF244321}">
                  <p14:modId xmlns:p14="http://schemas.microsoft.com/office/powerpoint/2010/main" val="3534964705"/>
                </p:ext>
              </p:extLst>
            </p:nvPr>
          </p:nvGraphicFramePr>
          <p:xfrm>
            <a:off x="0" y="0"/>
            <a:ext cx="4519235" cy="4292599"/>
          </p:xfrm>
          <a:graphic>
            <a:graphicData uri="http://schemas.openxmlformats.org/drawingml/2006/table">
              <a:tbl>
                <a:tblPr>
                  <a:tableStyleId>{4C3C2611-4C71-4FC5-86AE-919BDF0F9419}</a:tableStyleId>
                </a:tblPr>
                <a:tblGrid>
                  <a:gridCol w="1541961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97727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使用案例名稱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數位農民曆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行動者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信徒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說明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以數位方式觀看農民曆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完成動作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1.數位農民曆查看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替代方案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1.數位農民曆查看。
2.網路不穩讀取失敗。
3.返回Error訊息。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先決條件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點選數位農民曆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後置條件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顯示數位農民曆頁面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假設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無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</a:tbl>
            </a:graphicData>
          </a:graphic>
        </p:graphicFrame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41976D5-801A-C646-B324-D245E2F433C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20</a:t>
            </a:fld>
            <a:endParaRPr lang="en-US" altLang="zh-TW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4306983-FD71-6F4E-884B-50A83D932130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20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634;p73"/>
          <p:cNvSpPr/>
          <p:nvPr/>
        </p:nvSpPr>
        <p:spPr>
          <a:xfrm>
            <a:off x="3266547" y="-30193"/>
            <a:ext cx="5878529" cy="517718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84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985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988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986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87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使用案例說明</a:t>
              </a:r>
            </a:p>
          </p:txBody>
        </p:sp>
      </p:grpSp>
      <p:grpSp>
        <p:nvGrpSpPr>
          <p:cNvPr id="991" name="群組"/>
          <p:cNvGrpSpPr/>
          <p:nvPr/>
        </p:nvGrpSpPr>
        <p:grpSpPr>
          <a:xfrm>
            <a:off x="3919811" y="386700"/>
            <a:ext cx="4547019" cy="4320816"/>
            <a:chOff x="0" y="0"/>
            <a:chExt cx="4547018" cy="4320815"/>
          </a:xfrm>
        </p:grpSpPr>
        <p:sp>
          <p:nvSpPr>
            <p:cNvPr id="989" name="Google Shape;641;p73"/>
            <p:cNvSpPr/>
            <p:nvPr/>
          </p:nvSpPr>
          <p:spPr>
            <a:xfrm flipH="1">
              <a:off x="23018" y="25331"/>
              <a:ext cx="4524000" cy="4295484"/>
            </a:xfrm>
            <a:prstGeom prst="rect">
              <a:avLst/>
            </a:prstGeom>
            <a:solidFill>
              <a:srgbClr val="333333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r"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aphicFrame>
          <p:nvGraphicFramePr>
            <p:cNvPr id="990" name="Google Shape;934;p90"/>
            <p:cNvGraphicFramePr/>
            <p:nvPr>
              <p:extLst>
                <p:ext uri="{D42A27DB-BD31-4B8C-83A1-F6EECF244321}">
                  <p14:modId xmlns:p14="http://schemas.microsoft.com/office/powerpoint/2010/main" val="1553234473"/>
                </p:ext>
              </p:extLst>
            </p:nvPr>
          </p:nvGraphicFramePr>
          <p:xfrm>
            <a:off x="0" y="0"/>
            <a:ext cx="4519235" cy="4292599"/>
          </p:xfrm>
          <a:graphic>
            <a:graphicData uri="http://schemas.openxmlformats.org/drawingml/2006/table">
              <a:tbl>
                <a:tblPr>
                  <a:tableStyleId>{4C3C2611-4C71-4FC5-86AE-919BDF0F9419}</a:tableStyleId>
                </a:tblPr>
                <a:tblGrid>
                  <a:gridCol w="1541961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97727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使用案例名稱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最新消息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行動者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信徒、廟公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說明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查看最新消息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完成動作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1.最新消息查看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0509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替代方案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1.最新消息查看
2.網路不穩讀取失敗。
3.返回Error訊息。</a:t>
                        </a: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先決條件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點選最新消息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後置條件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顯示最新消息公告頁面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365125">
                  <a:tc>
                    <a:txBody>
                      <a:bodyPr/>
                      <a:lstStyle/>
                      <a:p>
                        <a:pPr algn="ctr" defTabSz="457200">
                          <a:lnSpc>
                            <a:spcPts val="1500"/>
                          </a:lnSpc>
                          <a:defRPr sz="1800"/>
                        </a:pPr>
                        <a:r>
                          <a:rPr sz="1100" b="1">
                            <a:solidFill>
                              <a:schemeClr val="accent4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假設</a:t>
                        </a:r>
                      </a:p>
                    </a:txBody>
                    <a:tcPr marL="165100" marR="165100" marT="76200" marB="76200" anchor="ctr" horzOverflow="overflow"/>
                  </a:tc>
                  <a:tc>
                    <a:txBody>
                      <a:bodyPr/>
                      <a:lstStyle/>
                      <a:p>
                        <a:pPr algn="l" defTabSz="457200">
                          <a:lnSpc>
                            <a:spcPts val="1400"/>
                          </a:lnSpc>
                          <a:defRPr sz="1800"/>
                        </a:pPr>
                        <a:r>
                          <a:rPr sz="1000" dirty="0" err="1">
                            <a:solidFill>
                              <a:srgbClr val="FFFFFF"/>
                            </a:solidFill>
                            <a:latin typeface="+mn-lt"/>
                            <a:ea typeface="+mn-ea"/>
                            <a:cs typeface="+mn-cs"/>
                            <a:sym typeface="Helvetica"/>
                          </a:rPr>
                          <a:t>無</a:t>
                        </a:r>
                        <a:endParaRPr sz="1000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/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</a:tbl>
            </a:graphicData>
          </a:graphic>
        </p:graphicFrame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08EFEEF-77CB-BB47-9CDD-665BADF6B98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21</a:t>
            </a:fld>
            <a:endParaRPr lang="en-US" altLang="zh-TW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983D5BC-F434-2A4C-955C-0026A3FAD47C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21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994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997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995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96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系統環境圖</a:t>
              </a:r>
            </a:p>
          </p:txBody>
        </p:sp>
      </p:grpSp>
      <p:sp>
        <p:nvSpPr>
          <p:cNvPr id="998" name="Google Shape;1004;p94"/>
          <p:cNvSpPr txBox="1"/>
          <p:nvPr/>
        </p:nvSpPr>
        <p:spPr>
          <a:xfrm>
            <a:off x="758815" y="1686211"/>
            <a:ext cx="763528" cy="5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DFD</a:t>
            </a:r>
          </a:p>
        </p:txBody>
      </p:sp>
      <p:pic>
        <p:nvPicPr>
          <p:cNvPr id="999" name="DFD.png" descr="DFD.png"/>
          <p:cNvPicPr>
            <a:picLocks noChangeAspect="1"/>
          </p:cNvPicPr>
          <p:nvPr/>
        </p:nvPicPr>
        <p:blipFill>
          <a:blip r:embed="rId3"/>
          <a:srcRect l="67" t="12334" r="67" b="4178"/>
          <a:stretch>
            <a:fillRect/>
          </a:stretch>
        </p:blipFill>
        <p:spPr>
          <a:xfrm>
            <a:off x="3264570" y="416234"/>
            <a:ext cx="5729889" cy="429413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2193C75-31D8-F041-B87E-5FC25B06ED6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22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1B2FFAE-E6DA-5C49-BDE8-4E64534CAE33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22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E0B8F8E-9977-AF4A-925C-62E408AAB6FC}"/>
              </a:ext>
            </a:extLst>
          </p:cNvPr>
          <p:cNvSpPr txBox="1"/>
          <p:nvPr/>
        </p:nvSpPr>
        <p:spPr>
          <a:xfrm>
            <a:off x="5643874" y="2402473"/>
            <a:ext cx="738262" cy="169277"/>
          </a:xfrm>
          <a:prstGeom prst="rect">
            <a:avLst/>
          </a:prstGeom>
          <a:solidFill>
            <a:srgbClr val="FFDBA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1100" b="0" i="0" u="none" strike="noStrike" cap="none" spc="0" normalizeH="0" baseline="0" dirty="0">
                <a:ln>
                  <a:noFill/>
                </a:ln>
                <a:solidFill>
                  <a:srgbClr val="8A6D68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觀音媽達康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2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05" name="群組"/>
          <p:cNvGrpSpPr/>
          <p:nvPr/>
        </p:nvGrpSpPr>
        <p:grpSpPr>
          <a:xfrm>
            <a:off x="0" y="1222480"/>
            <a:ext cx="3187379" cy="544940"/>
            <a:chOff x="0" y="0"/>
            <a:chExt cx="3187378" cy="544938"/>
          </a:xfrm>
        </p:grpSpPr>
        <p:sp>
          <p:nvSpPr>
            <p:cNvPr id="1003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04" name="Google Shape;1005;p94"/>
            <p:cNvSpPr txBox="1"/>
            <p:nvPr/>
          </p:nvSpPr>
          <p:spPr>
            <a:xfrm>
              <a:off x="8515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圖 0</a:t>
              </a:r>
            </a:p>
          </p:txBody>
        </p:sp>
      </p:grpSp>
      <p:pic>
        <p:nvPicPr>
          <p:cNvPr id="1006" name="圖0.png" descr="圖0.png"/>
          <p:cNvPicPr>
            <a:picLocks noChangeAspect="1"/>
          </p:cNvPicPr>
          <p:nvPr/>
        </p:nvPicPr>
        <p:blipFill>
          <a:blip r:embed="rId2"/>
          <a:srcRect l="8021"/>
          <a:stretch>
            <a:fillRect/>
          </a:stretch>
        </p:blipFill>
        <p:spPr>
          <a:xfrm>
            <a:off x="3275714" y="0"/>
            <a:ext cx="5884205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062993B-AC48-5E42-97C9-48F05466335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23</a:t>
            </a:fld>
            <a:endParaRPr lang="en-US" altLang="zh-TW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0DB1C95-D626-9040-9736-A6E902647DDB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chemeClr val="bg1">
                    <a:lumMod val="50000"/>
                  </a:schemeClr>
                </a:solidFill>
              </a:rPr>
              <a:pPr/>
              <a:t>23</a:t>
            </a:fld>
            <a:endParaRPr lang="en-US" altLang="zh-TW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t>UML 類別圖</a:t>
              </a:r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C</a:t>
            </a:r>
            <a:r>
              <a:rPr dirty="0"/>
              <a:t>lass Diagram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B6227E1-53A5-B14D-9D6F-447A61DBE1C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24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96BFE2B-7562-5B46-8236-BB56D90CF77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24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18A1796-DB93-8C4D-B991-ACD99CC99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558" y="794064"/>
            <a:ext cx="5737732" cy="355537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26557277-BDDA-3B4D-8067-2648B23C15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84" t="11505" r="78410" b="86188"/>
          <a:stretch/>
        </p:blipFill>
        <p:spPr>
          <a:xfrm>
            <a:off x="8546941" y="1348154"/>
            <a:ext cx="287222" cy="82061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DC0F163B-784D-BC43-865D-D215E43B8D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84" t="11505" r="78410" b="86188"/>
          <a:stretch/>
        </p:blipFill>
        <p:spPr>
          <a:xfrm>
            <a:off x="4338106" y="1339977"/>
            <a:ext cx="287222" cy="8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336358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人員管理</a:t>
              </a:r>
              <a:r>
                <a:rPr lang="en-US" altLang="zh-TW" dirty="0"/>
                <a:t>-</a:t>
              </a:r>
              <a:r>
                <a:rPr lang="zh-TW" altLang="en-US" dirty="0"/>
                <a:t>循序圖</a:t>
              </a:r>
              <a:endParaRPr dirty="0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B6227E1-53A5-B14D-9D6F-447A61DBE1C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25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96BFE2B-7562-5B46-8236-BB56D90CF77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25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324FE40-4689-9D4B-A04F-E15B1FF504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"/>
            <a:ext cx="3744626" cy="508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6193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人員管理</a:t>
              </a:r>
              <a:r>
                <a:rPr lang="en-US" altLang="zh-TW" dirty="0"/>
                <a:t>-</a:t>
              </a:r>
              <a:r>
                <a:rPr lang="zh-TW" altLang="en-US" dirty="0"/>
                <a:t>活動圖</a:t>
              </a:r>
              <a:endParaRPr dirty="0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B6227E1-53A5-B14D-9D6F-447A61DBE1C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26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96BFE2B-7562-5B46-8236-BB56D90CF77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26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26BE6CD-C3F6-9C47-AB6B-50C620051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2290" y="1808919"/>
            <a:ext cx="5801710" cy="96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71923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信徒問答</a:t>
              </a:r>
              <a:r>
                <a:rPr lang="en-US" altLang="zh-TW" dirty="0"/>
                <a:t>-</a:t>
              </a:r>
              <a:r>
                <a:rPr lang="zh-TW" altLang="en-US" dirty="0"/>
                <a:t>循序圖</a:t>
              </a:r>
              <a:endParaRPr dirty="0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B6227E1-53A5-B14D-9D6F-447A61DBE1C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27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96BFE2B-7562-5B46-8236-BB56D90CF77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27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B7553F0-1A59-EA41-ADCB-C7702CE73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154" y="26550"/>
            <a:ext cx="3703018" cy="50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70310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信徒問答</a:t>
              </a:r>
              <a:r>
                <a:rPr lang="en-US" altLang="zh-TW" dirty="0"/>
                <a:t>-</a:t>
              </a:r>
              <a:r>
                <a:rPr lang="zh-TW" altLang="en-US" dirty="0"/>
                <a:t>活動圖</a:t>
              </a:r>
              <a:endParaRPr dirty="0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B6227E1-53A5-B14D-9D6F-447A61DBE1C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28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96BFE2B-7562-5B46-8236-BB56D90CF77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28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2174C2A-6F22-E740-96D1-431EC645B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908" y="1608279"/>
            <a:ext cx="5984091" cy="126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639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數位農民曆</a:t>
              </a:r>
              <a:r>
                <a:rPr lang="en-US" altLang="zh-TW" dirty="0"/>
                <a:t>-</a:t>
              </a:r>
              <a:r>
                <a:rPr lang="zh-TW" altLang="en-US" dirty="0"/>
                <a:t>循序圖</a:t>
              </a:r>
              <a:endParaRPr dirty="0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B6227E1-53A5-B14D-9D6F-447A61DBE1C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29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96BFE2B-7562-5B46-8236-BB56D90CF77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29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A533098-EBEB-2647-B5D9-3397702A99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265" y="-5150"/>
            <a:ext cx="2835122" cy="50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31472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557;p67"/>
          <p:cNvSpPr txBox="1">
            <a:spLocks noGrp="1"/>
          </p:cNvSpPr>
          <p:nvPr>
            <p:ph type="body" sz="quarter" idx="1"/>
          </p:nvPr>
        </p:nvSpPr>
        <p:spPr>
          <a:xfrm>
            <a:off x="767197" y="2044825"/>
            <a:ext cx="3436026" cy="2006601"/>
          </a:xfrm>
          <a:prstGeom prst="rect">
            <a:avLst/>
          </a:prstGeom>
          <a:solidFill>
            <a:srgbClr val="333333"/>
          </a:solidFill>
        </p:spPr>
        <p:txBody>
          <a:bodyPr>
            <a:normAutofit fontScale="92500" lnSpcReduction="20000"/>
          </a:bodyPr>
          <a:lstStyle/>
          <a:p>
            <a:pPr marL="0" indent="0" algn="just" defTabSz="457200">
              <a:lnSpc>
                <a:spcPct val="150000"/>
              </a:lnSpc>
              <a:buClrTx/>
              <a:buSzTx/>
              <a:buFontTx/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台灣具有非常豐富的民間信仰文化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。</a:t>
            </a:r>
          </a:p>
          <a:p>
            <a:pPr marL="0" indent="0" algn="just" defTabSz="457200">
              <a:lnSpc>
                <a:spcPct val="150000"/>
              </a:lnSpc>
              <a:buClrTx/>
              <a:buSzTx/>
              <a:buFontTx/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>
              <a:latin typeface="Hiragino Sans GB W3" panose="020B0300000000000000" pitchFamily="34" charset="-128"/>
              <a:ea typeface="Hiragino Sans GB W3" panose="020B0300000000000000" pitchFamily="34" charset="-128"/>
              <a:cs typeface="Helvetica Neue" panose="02000503000000020004" pitchFamily="2" charset="0"/>
            </a:endParaRPr>
          </a:p>
          <a:p>
            <a:pPr marL="0" indent="0" algn="just" defTabSz="457200">
              <a:lnSpc>
                <a:spcPct val="150000"/>
              </a:lnSpc>
              <a:buClrTx/>
              <a:buSzTx/>
              <a:buFontTx/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根據調查發現，全台的廟宇數高達</a:t>
            </a:r>
            <a:r>
              <a:rPr b="1" dirty="0">
                <a:solidFill>
                  <a:schemeClr val="accent2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12</a:t>
            </a:r>
            <a:r>
              <a:rPr lang="en-US" b="1" dirty="0">
                <a:solidFill>
                  <a:schemeClr val="accent2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,</a:t>
            </a:r>
            <a:r>
              <a:rPr b="1" dirty="0">
                <a:solidFill>
                  <a:schemeClr val="accent2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271座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，居住在台灣的人民中，有宗教信仰的民眾高達 8 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成，但一間廟宇中通常只有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 2 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至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 5 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位廟公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rPr>
              <a:t>。</a:t>
            </a:r>
          </a:p>
        </p:txBody>
      </p:sp>
      <p:sp>
        <p:nvSpPr>
          <p:cNvPr id="710" name="Google Shape;558;p67"/>
          <p:cNvSpPr txBox="1">
            <a:spLocks noGrp="1"/>
          </p:cNvSpPr>
          <p:nvPr>
            <p:ph type="title"/>
          </p:nvPr>
        </p:nvSpPr>
        <p:spPr>
          <a:xfrm>
            <a:off x="733959" y="913299"/>
            <a:ext cx="3502501" cy="721718"/>
          </a:xfrm>
          <a:prstGeom prst="rect">
            <a:avLst/>
          </a:prstGeom>
        </p:spPr>
        <p:txBody>
          <a:bodyPr/>
          <a:lstStyle>
            <a:lvl1pPr>
              <a:lnSpc>
                <a:spcPts val="3700"/>
              </a:lnSpc>
              <a:spcBef>
                <a:spcPts val="1600"/>
              </a:spcBef>
            </a:lvl1pPr>
          </a:lstStyle>
          <a:p>
            <a:r>
              <a:t>專題介紹</a:t>
            </a:r>
          </a:p>
        </p:txBody>
      </p:sp>
      <p:grpSp>
        <p:nvGrpSpPr>
          <p:cNvPr id="716" name="Google Shape;559;p67"/>
          <p:cNvGrpSpPr/>
          <p:nvPr/>
        </p:nvGrpSpPr>
        <p:grpSpPr>
          <a:xfrm>
            <a:off x="0" y="4687118"/>
            <a:ext cx="9156825" cy="376499"/>
            <a:chOff x="0" y="0"/>
            <a:chExt cx="9156824" cy="376497"/>
          </a:xfrm>
        </p:grpSpPr>
        <p:sp>
          <p:nvSpPr>
            <p:cNvPr id="711" name="Google Shape;560;p67"/>
            <p:cNvSpPr/>
            <p:nvPr/>
          </p:nvSpPr>
          <p:spPr>
            <a:xfrm>
              <a:off x="0" y="94124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12" name="Google Shape;561;p67"/>
            <p:cNvSpPr/>
            <p:nvPr/>
          </p:nvSpPr>
          <p:spPr>
            <a:xfrm>
              <a:off x="0" y="376497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13" name="Google Shape;562;p67"/>
            <p:cNvSpPr/>
            <p:nvPr/>
          </p:nvSpPr>
          <p:spPr>
            <a:xfrm>
              <a:off x="0" y="282373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14" name="Google Shape;563;p67"/>
            <p:cNvSpPr/>
            <p:nvPr/>
          </p:nvSpPr>
          <p:spPr>
            <a:xfrm>
              <a:off x="0" y="188249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15" name="Google Shape;564;p67"/>
            <p:cNvSpPr/>
            <p:nvPr/>
          </p:nvSpPr>
          <p:spPr>
            <a:xfrm>
              <a:off x="0" y="-1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717" name="INTRODUCTION"/>
          <p:cNvSpPr txBox="1"/>
          <p:nvPr/>
        </p:nvSpPr>
        <p:spPr>
          <a:xfrm>
            <a:off x="821088" y="1499747"/>
            <a:ext cx="2933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rPr dirty="0"/>
              <a:t>INTRODUCTION</a:t>
            </a:r>
          </a:p>
        </p:txBody>
      </p:sp>
      <p:grpSp>
        <p:nvGrpSpPr>
          <p:cNvPr id="752" name="群組"/>
          <p:cNvGrpSpPr/>
          <p:nvPr/>
        </p:nvGrpSpPr>
        <p:grpSpPr>
          <a:xfrm>
            <a:off x="4560834" y="1429896"/>
            <a:ext cx="3828422" cy="2459022"/>
            <a:chOff x="0" y="-1"/>
            <a:chExt cx="3828420" cy="2459021"/>
          </a:xfrm>
        </p:grpSpPr>
        <p:sp>
          <p:nvSpPr>
            <p:cNvPr id="718" name="Google Shape;524;p67"/>
            <p:cNvSpPr/>
            <p:nvPr/>
          </p:nvSpPr>
          <p:spPr>
            <a:xfrm>
              <a:off x="0" y="110300"/>
              <a:ext cx="3828420" cy="2348720"/>
            </a:xfrm>
            <a:prstGeom prst="rect">
              <a:avLst/>
            </a:prstGeom>
            <a:solidFill>
              <a:srgbClr val="F3F3F3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749" name="Google Shape;525;p67"/>
            <p:cNvGrpSpPr/>
            <p:nvPr/>
          </p:nvGrpSpPr>
          <p:grpSpPr>
            <a:xfrm>
              <a:off x="318718" y="-1"/>
              <a:ext cx="3190984" cy="280633"/>
              <a:chOff x="0" y="0"/>
              <a:chExt cx="3190983" cy="280631"/>
            </a:xfrm>
          </p:grpSpPr>
          <p:grpSp>
            <p:nvGrpSpPr>
              <p:cNvPr id="721" name="Google Shape;526;p67"/>
              <p:cNvGrpSpPr/>
              <p:nvPr/>
            </p:nvGrpSpPr>
            <p:grpSpPr>
              <a:xfrm>
                <a:off x="0" y="0"/>
                <a:ext cx="141338" cy="280632"/>
                <a:chOff x="0" y="0"/>
                <a:chExt cx="141337" cy="280631"/>
              </a:xfrm>
            </p:grpSpPr>
            <p:sp>
              <p:nvSpPr>
                <p:cNvPr id="719" name="Google Shape;527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20" name="Google Shape;528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724" name="Google Shape;529;p67"/>
              <p:cNvGrpSpPr/>
              <p:nvPr/>
            </p:nvGrpSpPr>
            <p:grpSpPr>
              <a:xfrm>
                <a:off x="338849" y="0"/>
                <a:ext cx="141339" cy="280632"/>
                <a:chOff x="0" y="0"/>
                <a:chExt cx="141337" cy="280631"/>
              </a:xfrm>
            </p:grpSpPr>
            <p:sp>
              <p:nvSpPr>
                <p:cNvPr id="722" name="Google Shape;530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23" name="Google Shape;531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727" name="Google Shape;532;p67"/>
              <p:cNvGrpSpPr/>
              <p:nvPr/>
            </p:nvGrpSpPr>
            <p:grpSpPr>
              <a:xfrm>
                <a:off x="677698" y="0"/>
                <a:ext cx="141339" cy="280632"/>
                <a:chOff x="0" y="0"/>
                <a:chExt cx="141337" cy="280631"/>
              </a:xfrm>
            </p:grpSpPr>
            <p:sp>
              <p:nvSpPr>
                <p:cNvPr id="725" name="Google Shape;533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26" name="Google Shape;534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730" name="Google Shape;535;p67"/>
              <p:cNvGrpSpPr/>
              <p:nvPr/>
            </p:nvGrpSpPr>
            <p:grpSpPr>
              <a:xfrm>
                <a:off x="1016548" y="0"/>
                <a:ext cx="141338" cy="280632"/>
                <a:chOff x="0" y="0"/>
                <a:chExt cx="141337" cy="280631"/>
              </a:xfrm>
            </p:grpSpPr>
            <p:sp>
              <p:nvSpPr>
                <p:cNvPr id="728" name="Google Shape;536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29" name="Google Shape;537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733" name="Google Shape;538;p67"/>
              <p:cNvGrpSpPr/>
              <p:nvPr/>
            </p:nvGrpSpPr>
            <p:grpSpPr>
              <a:xfrm>
                <a:off x="1355398" y="0"/>
                <a:ext cx="141338" cy="280632"/>
                <a:chOff x="0" y="0"/>
                <a:chExt cx="141337" cy="280631"/>
              </a:xfrm>
            </p:grpSpPr>
            <p:sp>
              <p:nvSpPr>
                <p:cNvPr id="731" name="Google Shape;539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32" name="Google Shape;540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736" name="Google Shape;541;p67"/>
              <p:cNvGrpSpPr/>
              <p:nvPr/>
            </p:nvGrpSpPr>
            <p:grpSpPr>
              <a:xfrm>
                <a:off x="1694247" y="0"/>
                <a:ext cx="141338" cy="280632"/>
                <a:chOff x="0" y="0"/>
                <a:chExt cx="141337" cy="280631"/>
              </a:xfrm>
            </p:grpSpPr>
            <p:sp>
              <p:nvSpPr>
                <p:cNvPr id="734" name="Google Shape;542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35" name="Google Shape;543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739" name="Google Shape;544;p67"/>
              <p:cNvGrpSpPr/>
              <p:nvPr/>
            </p:nvGrpSpPr>
            <p:grpSpPr>
              <a:xfrm>
                <a:off x="2033097" y="0"/>
                <a:ext cx="141338" cy="280632"/>
                <a:chOff x="0" y="0"/>
                <a:chExt cx="141337" cy="280631"/>
              </a:xfrm>
            </p:grpSpPr>
            <p:sp>
              <p:nvSpPr>
                <p:cNvPr id="737" name="Google Shape;545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38" name="Google Shape;546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742" name="Google Shape;547;p67"/>
              <p:cNvGrpSpPr/>
              <p:nvPr/>
            </p:nvGrpSpPr>
            <p:grpSpPr>
              <a:xfrm>
                <a:off x="2371947" y="0"/>
                <a:ext cx="141338" cy="280632"/>
                <a:chOff x="0" y="0"/>
                <a:chExt cx="141337" cy="280631"/>
              </a:xfrm>
            </p:grpSpPr>
            <p:sp>
              <p:nvSpPr>
                <p:cNvPr id="740" name="Google Shape;548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41" name="Google Shape;549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745" name="Google Shape;550;p67"/>
              <p:cNvGrpSpPr/>
              <p:nvPr/>
            </p:nvGrpSpPr>
            <p:grpSpPr>
              <a:xfrm>
                <a:off x="2710796" y="0"/>
                <a:ext cx="141338" cy="280632"/>
                <a:chOff x="0" y="0"/>
                <a:chExt cx="141337" cy="280631"/>
              </a:xfrm>
            </p:grpSpPr>
            <p:sp>
              <p:nvSpPr>
                <p:cNvPr id="743" name="Google Shape;551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44" name="Google Shape;552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748" name="Google Shape;553;p67"/>
              <p:cNvGrpSpPr/>
              <p:nvPr/>
            </p:nvGrpSpPr>
            <p:grpSpPr>
              <a:xfrm>
                <a:off x="3049646" y="0"/>
                <a:ext cx="141338" cy="280632"/>
                <a:chOff x="0" y="0"/>
                <a:chExt cx="141337" cy="280631"/>
              </a:xfrm>
            </p:grpSpPr>
            <p:sp>
              <p:nvSpPr>
                <p:cNvPr id="746" name="Google Shape;554;p67"/>
                <p:cNvSpPr/>
                <p:nvPr/>
              </p:nvSpPr>
              <p:spPr>
                <a:xfrm>
                  <a:off x="-1" y="139294"/>
                  <a:ext cx="141339" cy="141338"/>
                </a:xfrm>
                <a:prstGeom prst="ellipse">
                  <a:avLst/>
                </a:prstGeom>
                <a:solidFill>
                  <a:srgbClr val="33333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47" name="Google Shape;555;p67"/>
                <p:cNvSpPr/>
                <p:nvPr/>
              </p:nvSpPr>
              <p:spPr>
                <a:xfrm>
                  <a:off x="19804" y="0"/>
                  <a:ext cx="101729" cy="2490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750" name="Google Shape;556;p67"/>
            <p:cNvSpPr/>
            <p:nvPr/>
          </p:nvSpPr>
          <p:spPr>
            <a:xfrm>
              <a:off x="3542498" y="2200950"/>
              <a:ext cx="212701" cy="213300"/>
            </a:xfrm>
            <a:prstGeom prst="rect">
              <a:avLst/>
            </a:prstGeom>
            <a:solidFill>
              <a:srgbClr val="33333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51" name="在極少的人力之下需要處理許多廟宇事務…"/>
            <p:cNvSpPr/>
            <p:nvPr/>
          </p:nvSpPr>
          <p:spPr>
            <a:xfrm>
              <a:off x="162962" y="627576"/>
              <a:ext cx="3502501" cy="15874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marL="190500" indent="-190500" defTabSz="355600">
                <a:lnSpc>
                  <a:spcPct val="150000"/>
                </a:lnSpc>
                <a:spcBef>
                  <a:spcPts val="1300"/>
                </a:spcBef>
                <a:buSzPct val="76000"/>
                <a:buBlip>
                  <a:blip r:embed="rId3"/>
                </a:buBlip>
                <a:defRPr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rPr dirty="0" err="1">
                  <a:latin typeface="Hiragino Sans GB W3" panose="020B0300000000000000" pitchFamily="34" charset="-128"/>
                  <a:ea typeface="Hiragino Sans GB W3" panose="020B0300000000000000" pitchFamily="34" charset="-128"/>
                  <a:cs typeface="Helvetica Neue" panose="02000503000000020004" pitchFamily="2" charset="0"/>
                </a:rPr>
                <a:t>在極少的人力之下需要處理許多廟宇事務</a:t>
              </a:r>
              <a:endParaRPr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endParaRPr>
            </a:p>
            <a:p>
              <a:pPr marL="190500" indent="-190500" defTabSz="355600">
                <a:lnSpc>
                  <a:spcPct val="150000"/>
                </a:lnSpc>
                <a:spcBef>
                  <a:spcPts val="1300"/>
                </a:spcBef>
                <a:buSzPct val="76000"/>
                <a:buBlip>
                  <a:blip r:embed="rId3"/>
                </a:buBlip>
                <a:defRPr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rPr dirty="0" err="1">
                  <a:latin typeface="Hiragino Sans GB W3" panose="020B0300000000000000" pitchFamily="34" charset="-128"/>
                  <a:ea typeface="Hiragino Sans GB W3" panose="020B0300000000000000" pitchFamily="34" charset="-128"/>
                  <a:cs typeface="Helvetica Neue" panose="02000503000000020004" pitchFamily="2" charset="0"/>
                </a:rPr>
                <a:t>大量的時間成本被消耗，導致廟公沒有足夠時間處理眾多的廟宇事務</a:t>
              </a:r>
              <a:endParaRPr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endParaRPr>
            </a:p>
            <a:p>
              <a:pPr marL="190500" indent="-190500" defTabSz="355600">
                <a:lnSpc>
                  <a:spcPct val="150000"/>
                </a:lnSpc>
                <a:spcBef>
                  <a:spcPts val="1300"/>
                </a:spcBef>
                <a:buSzPct val="76000"/>
                <a:buBlip>
                  <a:blip r:embed="rId3"/>
                </a:buBlip>
                <a:defRPr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rPr dirty="0" err="1">
                  <a:latin typeface="Hiragino Sans GB W3" panose="020B0300000000000000" pitchFamily="34" charset="-128"/>
                  <a:ea typeface="Hiragino Sans GB W3" panose="020B0300000000000000" pitchFamily="34" charset="-128"/>
                  <a:cs typeface="Helvetica Neue" panose="02000503000000020004" pitchFamily="2" charset="0"/>
                </a:rPr>
                <a:t>信徒無法在第一時間得知廟宇的最新消息</a:t>
              </a:r>
              <a:endParaRPr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Helvetica Neue" panose="02000503000000020004" pitchFamily="2" charset="0"/>
              </a:endParaRPr>
            </a:p>
          </p:txBody>
        </p:sp>
      </p:grpSp>
      <p:sp>
        <p:nvSpPr>
          <p:cNvPr id="753" name="Google Shape;558;p67"/>
          <p:cNvSpPr txBox="1"/>
          <p:nvPr/>
        </p:nvSpPr>
        <p:spPr>
          <a:xfrm>
            <a:off x="733959" y="324952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722376">
              <a:lnSpc>
                <a:spcPts val="4300"/>
              </a:lnSpc>
              <a:spcBef>
                <a:spcPts val="1200"/>
              </a:spcBef>
              <a:defRPr sz="3555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01</a:t>
            </a:r>
          </a:p>
        </p:txBody>
      </p:sp>
      <p:sp>
        <p:nvSpPr>
          <p:cNvPr id="754" name="Google Shape;577;p68"/>
          <p:cNvSpPr/>
          <p:nvPr/>
        </p:nvSpPr>
        <p:spPr>
          <a:xfrm>
            <a:off x="692490" y="361323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2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7144E3F3-FD3A-FE4D-B2A5-2213722A3D5D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數位農民曆</a:t>
              </a:r>
              <a:r>
                <a:rPr lang="en-US" altLang="zh-TW" dirty="0"/>
                <a:t>-</a:t>
              </a:r>
              <a:r>
                <a:rPr lang="zh-TW" altLang="en-US" dirty="0"/>
                <a:t>活動圖</a:t>
              </a:r>
              <a:endParaRPr dirty="0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B6227E1-53A5-B14D-9D6F-447A61DBE1C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30</a:t>
            </a:fld>
            <a:endParaRPr lang="en-US" altLang="zh-TW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96BFE2B-7562-5B46-8236-BB56D90CF77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30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CA96304A-4791-F143-A457-02A8CEAC81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558" y="1562133"/>
            <a:ext cx="5737732" cy="200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82002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576AAF3-5A61-344B-BF99-73D32189F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871" y="628153"/>
            <a:ext cx="5867345" cy="388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4D4D642-0BE6-9B4F-83E3-550BBC31D96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31</a:t>
            </a:fld>
            <a:endParaRPr lang="en-US" altLang="zh-TW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2EB5469-8C3F-0B40-962A-2828021714A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31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66516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DBBDEA2-8CAC-2041-984B-23164A557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A5EB320-080E-A944-8913-DDC226D410C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32</a:t>
            </a:fld>
            <a:endParaRPr lang="en-US" altLang="zh-TW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DCA812E-055D-F84F-AB93-776CD2925D2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32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106806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AC130F5-F275-2242-A832-F72D9CD74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9284B6F-8AFC-BF45-9C3A-5DAA7FEDF84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33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C741E3F-87F4-6D46-8130-66AEA5BE93DF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33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540563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E6912DD-89D5-EE4E-A940-F1D09E1BD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0801AE6-B28E-9842-8AD8-35AE9BD2F5D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34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0DFF35C-EC3D-2E45-9377-2DEFE2B006A7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34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841918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06CFBF1-B0E2-8E4E-9701-9DF4615A7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443ED15-EC1B-9B48-86DC-92A8DAE4187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35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F6CFD83-92FB-434E-AC48-8B9383644AFB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35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6964770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0B0C67B-AEB7-9740-8A5A-E93A17AC13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0154114-76E6-954F-9A3B-E9A3A65F201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36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9D3CCF8-9EB5-2644-93F6-35A5A080A4E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36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911993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1317741-348B-CA4A-A42C-CA6BC8ECC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F39B733-EFF2-CE4B-96AB-5894D5D3BD4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37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91A5F7F-1DA0-2B40-9A23-4E8923D8C358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37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485025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8BA79FD-53D8-7243-BC70-42E1CC06248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38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8E4EA58-F6DA-9641-AEAD-6CF9685AB692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38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B0836C-6C18-0C4C-A2B5-E3C704F5D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945" y="627750"/>
            <a:ext cx="5867345" cy="38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040439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EC0F0FA-4A78-204B-AFD3-B8D12F48189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39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CE79BA7-FB3C-5949-8D27-11BB8BF69C98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39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D2C1461-99B2-D546-981A-CE19CE6017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565880"/>
            <a:ext cx="5867345" cy="38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87472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558;p67"/>
          <p:cNvSpPr txBox="1">
            <a:spLocks noGrp="1"/>
          </p:cNvSpPr>
          <p:nvPr>
            <p:ph type="title"/>
          </p:nvPr>
        </p:nvSpPr>
        <p:spPr>
          <a:xfrm>
            <a:off x="748596" y="969203"/>
            <a:ext cx="3502501" cy="721717"/>
          </a:xfrm>
          <a:prstGeom prst="rect">
            <a:avLst/>
          </a:prstGeom>
        </p:spPr>
        <p:txBody>
          <a:bodyPr/>
          <a:lstStyle>
            <a:lvl1pPr>
              <a:lnSpc>
                <a:spcPts val="3700"/>
              </a:lnSpc>
              <a:spcBef>
                <a:spcPts val="1600"/>
              </a:spcBef>
            </a:lvl1pPr>
          </a:lstStyle>
          <a:p>
            <a:r>
              <a:t>專題介紹</a:t>
            </a:r>
          </a:p>
        </p:txBody>
      </p:sp>
      <p:grpSp>
        <p:nvGrpSpPr>
          <p:cNvPr id="762" name="Google Shape;559;p67"/>
          <p:cNvGrpSpPr/>
          <p:nvPr/>
        </p:nvGrpSpPr>
        <p:grpSpPr>
          <a:xfrm>
            <a:off x="0" y="4687118"/>
            <a:ext cx="9156825" cy="376499"/>
            <a:chOff x="0" y="0"/>
            <a:chExt cx="9156824" cy="376497"/>
          </a:xfrm>
        </p:grpSpPr>
        <p:sp>
          <p:nvSpPr>
            <p:cNvPr id="757" name="Google Shape;560;p67"/>
            <p:cNvSpPr/>
            <p:nvPr/>
          </p:nvSpPr>
          <p:spPr>
            <a:xfrm>
              <a:off x="0" y="94124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58" name="Google Shape;561;p67"/>
            <p:cNvSpPr/>
            <p:nvPr/>
          </p:nvSpPr>
          <p:spPr>
            <a:xfrm>
              <a:off x="0" y="376497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59" name="Google Shape;562;p67"/>
            <p:cNvSpPr/>
            <p:nvPr/>
          </p:nvSpPr>
          <p:spPr>
            <a:xfrm>
              <a:off x="0" y="282373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60" name="Google Shape;563;p67"/>
            <p:cNvSpPr/>
            <p:nvPr/>
          </p:nvSpPr>
          <p:spPr>
            <a:xfrm>
              <a:off x="0" y="188249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761" name="Google Shape;564;p67"/>
            <p:cNvSpPr/>
            <p:nvPr/>
          </p:nvSpPr>
          <p:spPr>
            <a:xfrm>
              <a:off x="0" y="-1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763" name="INTRODUCTION"/>
          <p:cNvSpPr txBox="1"/>
          <p:nvPr/>
        </p:nvSpPr>
        <p:spPr>
          <a:xfrm>
            <a:off x="835725" y="1555651"/>
            <a:ext cx="2933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INTRODUCTION</a:t>
            </a:r>
          </a:p>
        </p:txBody>
      </p:sp>
      <p:sp>
        <p:nvSpPr>
          <p:cNvPr id="764" name="Google Shape;557;p67"/>
          <p:cNvSpPr txBox="1">
            <a:spLocks noGrp="1"/>
          </p:cNvSpPr>
          <p:nvPr>
            <p:ph type="body" sz="quarter" idx="1"/>
          </p:nvPr>
        </p:nvSpPr>
        <p:spPr>
          <a:xfrm>
            <a:off x="748596" y="2100729"/>
            <a:ext cx="3600141" cy="2006601"/>
          </a:xfrm>
          <a:prstGeom prst="rect">
            <a:avLst/>
          </a:prstGeom>
          <a:solidFill>
            <a:srgbClr val="333333"/>
          </a:solidFill>
        </p:spPr>
        <p:txBody>
          <a:bodyPr>
            <a:normAutofit fontScale="85000" lnSpcReduction="10000"/>
          </a:bodyPr>
          <a:lstStyle/>
          <a:p>
            <a:pPr marL="0" indent="0" algn="just" defTabSz="434340">
              <a:lnSpc>
                <a:spcPct val="150000"/>
              </a:lnSpc>
              <a:buClrTx/>
              <a:buSzTx/>
              <a:buFontTx/>
              <a:buNone/>
              <a:defRPr sz="152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廟宇所提供的各種服務中，光明燈屬於多數人所熟捻之祈福活動，然而現代的年輕族群大多不懂複雜的點燈流程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0" indent="0" algn="just" defTabSz="434340">
              <a:lnSpc>
                <a:spcPct val="150000"/>
              </a:lnSpc>
              <a:buClrTx/>
              <a:buSzTx/>
              <a:buFontTx/>
              <a:buNone/>
              <a:defRPr sz="152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0" indent="0" algn="just" defTabSz="434340">
              <a:lnSpc>
                <a:spcPct val="150000"/>
              </a:lnSpc>
              <a:buClrTx/>
              <a:buSzTx/>
              <a:buFontTx/>
              <a:buNone/>
              <a:defRPr sz="152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因此本團隊在點燈系統中，採用</a:t>
            </a:r>
            <a:r>
              <a:rPr b="1" dirty="0" err="1">
                <a:solidFill>
                  <a:schemeClr val="accent2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簡化之點燈流程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，讓點燈的信徒無需花費過長的時間點燈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</p:txBody>
      </p:sp>
      <p:sp>
        <p:nvSpPr>
          <p:cNvPr id="765" name="Google Shape;558;p67"/>
          <p:cNvSpPr txBox="1"/>
          <p:nvPr/>
        </p:nvSpPr>
        <p:spPr>
          <a:xfrm>
            <a:off x="748596" y="414129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722376">
              <a:lnSpc>
                <a:spcPts val="4300"/>
              </a:lnSpc>
              <a:spcBef>
                <a:spcPts val="1200"/>
              </a:spcBef>
              <a:defRPr sz="3555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01</a:t>
            </a:r>
          </a:p>
        </p:txBody>
      </p:sp>
      <p:sp>
        <p:nvSpPr>
          <p:cNvPr id="766" name="Google Shape;577;p68"/>
          <p:cNvSpPr/>
          <p:nvPr/>
        </p:nvSpPr>
        <p:spPr>
          <a:xfrm>
            <a:off x="687429" y="430802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2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803" name="群組"/>
          <p:cNvGrpSpPr/>
          <p:nvPr/>
        </p:nvGrpSpPr>
        <p:grpSpPr>
          <a:xfrm>
            <a:off x="4554737" y="1487970"/>
            <a:ext cx="3828423" cy="2663071"/>
            <a:chOff x="0" y="-2"/>
            <a:chExt cx="3828421" cy="2663070"/>
          </a:xfrm>
        </p:grpSpPr>
        <p:grpSp>
          <p:nvGrpSpPr>
            <p:cNvPr id="801" name="群組"/>
            <p:cNvGrpSpPr/>
            <p:nvPr/>
          </p:nvGrpSpPr>
          <p:grpSpPr>
            <a:xfrm>
              <a:off x="0" y="-2"/>
              <a:ext cx="3828421" cy="2663070"/>
              <a:chOff x="0" y="-1"/>
              <a:chExt cx="3828420" cy="2663068"/>
            </a:xfrm>
          </p:grpSpPr>
          <p:sp>
            <p:nvSpPr>
              <p:cNvPr id="767" name="Google Shape;524;p67"/>
              <p:cNvSpPr/>
              <p:nvPr/>
            </p:nvSpPr>
            <p:spPr>
              <a:xfrm>
                <a:off x="0" y="110299"/>
                <a:ext cx="3828420" cy="2499206"/>
              </a:xfrm>
              <a:prstGeom prst="rect">
                <a:avLst/>
              </a:prstGeom>
              <a:solidFill>
                <a:srgbClr val="F3F3F3"/>
              </a:solidFill>
              <a:ln w="12700" cap="flat">
                <a:noFill/>
                <a:miter lim="400000"/>
              </a:ln>
              <a:effectLst>
                <a:outerShdw blurRad="63500" dist="1905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798" name="Google Shape;525;p67"/>
              <p:cNvGrpSpPr/>
              <p:nvPr/>
            </p:nvGrpSpPr>
            <p:grpSpPr>
              <a:xfrm>
                <a:off x="318718" y="-1"/>
                <a:ext cx="3190984" cy="280633"/>
                <a:chOff x="0" y="0"/>
                <a:chExt cx="3190983" cy="280631"/>
              </a:xfrm>
            </p:grpSpPr>
            <p:grpSp>
              <p:nvGrpSpPr>
                <p:cNvPr id="770" name="Google Shape;526;p67"/>
                <p:cNvGrpSpPr/>
                <p:nvPr/>
              </p:nvGrpSpPr>
              <p:grpSpPr>
                <a:xfrm>
                  <a:off x="0" y="0"/>
                  <a:ext cx="141338" cy="280632"/>
                  <a:chOff x="0" y="0"/>
                  <a:chExt cx="141337" cy="280631"/>
                </a:xfrm>
              </p:grpSpPr>
              <p:sp>
                <p:nvSpPr>
                  <p:cNvPr id="768" name="Google Shape;527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69" name="Google Shape;528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773" name="Google Shape;529;p67"/>
                <p:cNvGrpSpPr/>
                <p:nvPr/>
              </p:nvGrpSpPr>
              <p:grpSpPr>
                <a:xfrm>
                  <a:off x="338849" y="0"/>
                  <a:ext cx="141339" cy="280632"/>
                  <a:chOff x="0" y="0"/>
                  <a:chExt cx="141337" cy="280631"/>
                </a:xfrm>
              </p:grpSpPr>
              <p:sp>
                <p:nvSpPr>
                  <p:cNvPr id="771" name="Google Shape;530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72" name="Google Shape;531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776" name="Google Shape;532;p67"/>
                <p:cNvGrpSpPr/>
                <p:nvPr/>
              </p:nvGrpSpPr>
              <p:grpSpPr>
                <a:xfrm>
                  <a:off x="677698" y="0"/>
                  <a:ext cx="141339" cy="280632"/>
                  <a:chOff x="0" y="0"/>
                  <a:chExt cx="141337" cy="280631"/>
                </a:xfrm>
              </p:grpSpPr>
              <p:sp>
                <p:nvSpPr>
                  <p:cNvPr id="774" name="Google Shape;533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75" name="Google Shape;534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779" name="Google Shape;535;p67"/>
                <p:cNvGrpSpPr/>
                <p:nvPr/>
              </p:nvGrpSpPr>
              <p:grpSpPr>
                <a:xfrm>
                  <a:off x="1016548" y="0"/>
                  <a:ext cx="141338" cy="280632"/>
                  <a:chOff x="0" y="0"/>
                  <a:chExt cx="141337" cy="280631"/>
                </a:xfrm>
              </p:grpSpPr>
              <p:sp>
                <p:nvSpPr>
                  <p:cNvPr id="777" name="Google Shape;536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78" name="Google Shape;537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782" name="Google Shape;538;p67"/>
                <p:cNvGrpSpPr/>
                <p:nvPr/>
              </p:nvGrpSpPr>
              <p:grpSpPr>
                <a:xfrm>
                  <a:off x="1355398" y="0"/>
                  <a:ext cx="141338" cy="280632"/>
                  <a:chOff x="0" y="0"/>
                  <a:chExt cx="141337" cy="280631"/>
                </a:xfrm>
              </p:grpSpPr>
              <p:sp>
                <p:nvSpPr>
                  <p:cNvPr id="780" name="Google Shape;539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81" name="Google Shape;540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785" name="Google Shape;541;p67"/>
                <p:cNvGrpSpPr/>
                <p:nvPr/>
              </p:nvGrpSpPr>
              <p:grpSpPr>
                <a:xfrm>
                  <a:off x="1694247" y="0"/>
                  <a:ext cx="141338" cy="280632"/>
                  <a:chOff x="0" y="0"/>
                  <a:chExt cx="141337" cy="280631"/>
                </a:xfrm>
              </p:grpSpPr>
              <p:sp>
                <p:nvSpPr>
                  <p:cNvPr id="783" name="Google Shape;542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84" name="Google Shape;543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788" name="Google Shape;544;p67"/>
                <p:cNvGrpSpPr/>
                <p:nvPr/>
              </p:nvGrpSpPr>
              <p:grpSpPr>
                <a:xfrm>
                  <a:off x="2033097" y="0"/>
                  <a:ext cx="141338" cy="280632"/>
                  <a:chOff x="0" y="0"/>
                  <a:chExt cx="141337" cy="280631"/>
                </a:xfrm>
              </p:grpSpPr>
              <p:sp>
                <p:nvSpPr>
                  <p:cNvPr id="786" name="Google Shape;545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87" name="Google Shape;546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1" name="Google Shape;547;p67"/>
                <p:cNvGrpSpPr/>
                <p:nvPr/>
              </p:nvGrpSpPr>
              <p:grpSpPr>
                <a:xfrm>
                  <a:off x="2371947" y="0"/>
                  <a:ext cx="141338" cy="280632"/>
                  <a:chOff x="0" y="0"/>
                  <a:chExt cx="141337" cy="280631"/>
                </a:xfrm>
              </p:grpSpPr>
              <p:sp>
                <p:nvSpPr>
                  <p:cNvPr id="789" name="Google Shape;548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90" name="Google Shape;549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4" name="Google Shape;550;p67"/>
                <p:cNvGrpSpPr/>
                <p:nvPr/>
              </p:nvGrpSpPr>
              <p:grpSpPr>
                <a:xfrm>
                  <a:off x="2710796" y="0"/>
                  <a:ext cx="141338" cy="280632"/>
                  <a:chOff x="0" y="0"/>
                  <a:chExt cx="141337" cy="280631"/>
                </a:xfrm>
              </p:grpSpPr>
              <p:sp>
                <p:nvSpPr>
                  <p:cNvPr id="792" name="Google Shape;551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93" name="Google Shape;552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7" name="Google Shape;553;p67"/>
                <p:cNvGrpSpPr/>
                <p:nvPr/>
              </p:nvGrpSpPr>
              <p:grpSpPr>
                <a:xfrm>
                  <a:off x="3049646" y="0"/>
                  <a:ext cx="141338" cy="280632"/>
                  <a:chOff x="0" y="0"/>
                  <a:chExt cx="141337" cy="280631"/>
                </a:xfrm>
              </p:grpSpPr>
              <p:sp>
                <p:nvSpPr>
                  <p:cNvPr id="795" name="Google Shape;554;p67"/>
                  <p:cNvSpPr/>
                  <p:nvPr/>
                </p:nvSpPr>
                <p:spPr>
                  <a:xfrm>
                    <a:off x="-1" y="139294"/>
                    <a:ext cx="141339" cy="141338"/>
                  </a:xfrm>
                  <a:prstGeom prst="ellipse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796" name="Google Shape;555;p67"/>
                  <p:cNvSpPr/>
                  <p:nvPr/>
                </p:nvSpPr>
                <p:spPr>
                  <a:xfrm>
                    <a:off x="19804" y="0"/>
                    <a:ext cx="101729" cy="24905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/>
                  <a:p>
                    <a:pPr>
                      <a:defRPr>
                        <a:solidFill>
                          <a:srgbClr val="000000"/>
                        </a:solidFill>
                      </a:defRPr>
                    </a:pPr>
                    <a:endParaRPr/>
                  </a:p>
                </p:txBody>
              </p:sp>
            </p:grpSp>
          </p:grpSp>
          <p:sp>
            <p:nvSpPr>
              <p:cNvPr id="799" name="Google Shape;556;p67"/>
              <p:cNvSpPr/>
              <p:nvPr/>
            </p:nvSpPr>
            <p:spPr>
              <a:xfrm>
                <a:off x="3542498" y="2449767"/>
                <a:ext cx="212701" cy="213300"/>
              </a:xfrm>
              <a:prstGeom prst="rect">
                <a:avLst/>
              </a:prstGeom>
              <a:solidFill>
                <a:srgbClr val="33333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00" name="傳統功德箱轉為電子支付，以便信徒捐獻功德金。…"/>
              <p:cNvSpPr/>
              <p:nvPr/>
            </p:nvSpPr>
            <p:spPr>
              <a:xfrm>
                <a:off x="331753" y="472066"/>
                <a:ext cx="3221111" cy="20671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marL="190500" indent="-190500" defTabSz="355600">
                  <a:lnSpc>
                    <a:spcPct val="150000"/>
                  </a:lnSpc>
                  <a:spcBef>
                    <a:spcPts val="1300"/>
                  </a:spcBef>
                  <a:buSzPct val="76000"/>
                  <a:buBlip>
                    <a:blip r:embed="rId2"/>
                  </a:buBlip>
                  <a:defRPr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r>
                  <a:rPr dirty="0" err="1"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傳統功德箱轉為電子支付，以便信徒捐獻功德金</a:t>
                </a:r>
                <a:r>
                  <a:rPr dirty="0"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。</a:t>
                </a:r>
              </a:p>
              <a:p>
                <a:pPr marL="190500" indent="-190500" defTabSz="355600">
                  <a:lnSpc>
                    <a:spcPct val="150000"/>
                  </a:lnSpc>
                  <a:spcBef>
                    <a:spcPts val="1300"/>
                  </a:spcBef>
                  <a:buSzPct val="76000"/>
                  <a:buBlip>
                    <a:blip r:embed="rId2"/>
                  </a:buBlip>
                  <a:defRPr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r>
                  <a:rPr dirty="0" err="1"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以信徒捐獻之功德金區分光明燈</a:t>
                </a:r>
                <a:r>
                  <a:rPr dirty="0"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「 </a:t>
                </a:r>
                <a:r>
                  <a:rPr dirty="0" err="1"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等級</a:t>
                </a:r>
                <a:r>
                  <a:rPr dirty="0"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 」，</a:t>
                </a:r>
                <a:r>
                  <a:rPr dirty="0" err="1"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依照此等級劃分燈號，並透過開發之數位光明燈設備顯示於LCD螢幕上</a:t>
                </a:r>
                <a:r>
                  <a:rPr dirty="0">
                    <a:latin typeface="Hiragino Sans GB W3" panose="020B0300000000000000" pitchFamily="34" charset="-128"/>
                    <a:ea typeface="Hiragino Sans GB W3" panose="020B0300000000000000" pitchFamily="34" charset="-128"/>
                  </a:rPr>
                  <a:t>。</a:t>
                </a:r>
              </a:p>
            </p:txBody>
          </p:sp>
        </p:grpSp>
        <p:sp>
          <p:nvSpPr>
            <p:cNvPr id="802" name="Google Shape;556;p67"/>
            <p:cNvSpPr/>
            <p:nvPr/>
          </p:nvSpPr>
          <p:spPr>
            <a:xfrm>
              <a:off x="3552865" y="2166129"/>
              <a:ext cx="212701" cy="213300"/>
            </a:xfrm>
            <a:prstGeom prst="rect">
              <a:avLst/>
            </a:prstGeom>
            <a:solidFill>
              <a:srgbClr val="33333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id="{7B7FD7C9-498F-004C-BB71-112504C21170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AEF7E7E-F129-1A4F-99B6-E5BD95119FE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40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7523239-79CD-4B43-B1A5-3AD55D9CB72D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40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A2635BC-D426-2647-BF70-C88A64DAE8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945" y="627750"/>
            <a:ext cx="5867345" cy="38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862447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F49AEB2-A1C1-5D49-B7F1-4D09B356111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41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09ACA2A-F406-E44B-A1C9-95C6A174C053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41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F0EC0C0-2970-5240-BB38-3CA00FF860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44365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74B6629-14EF-CD4B-A281-C1DF6B5FC6F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42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339A4AE-6C83-6A49-A164-D8D39A1B3AD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42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838257D-37F8-074E-ABB9-95B85A51F6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945" y="627750"/>
            <a:ext cx="5867345" cy="38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60416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EF3BD2C-6A6F-E649-A6C0-CDF91075156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43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0A443F-1F79-054A-A19A-90398CDF87E2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43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B7013E7-F04B-3F45-86C5-3B5F5042B0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945" y="627750"/>
            <a:ext cx="5867345" cy="38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087909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CCED9D4-24CF-2944-8121-1D1BAD827A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BB6F24F-35EF-2F4E-9032-6EEB71342AE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44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1CB669D-2B13-4E46-AE54-CFD8692FC7EB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44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685280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595558A-372B-AB40-A843-F17DBEEDD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82E4BC9-DE8E-C244-8BA4-6CE5F9FADC9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45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DAF65CD-850D-DB49-82D9-C3C08DC02A09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45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995259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分鏡版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7" y="1675844"/>
            <a:ext cx="1529170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Storyboard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4AC0766-8F8E-9B4E-8D55-13CA8E1DAD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55" y="627750"/>
            <a:ext cx="5867345" cy="388800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03683CC-CBED-E04B-B25F-5A67B9887F2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46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63DE9E6-1D67-AA4C-BC32-131573D917A0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46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783535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1" cy="544940"/>
            <a:chOff x="0" y="0"/>
            <a:chExt cx="3046800" cy="544938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zh-TW" altLang="en-US" dirty="0"/>
                <a:t>實體關係圖 </a:t>
              </a:r>
              <a:r>
                <a:rPr lang="en" dirty="0"/>
                <a:t>ERD</a:t>
              </a:r>
              <a:endParaRPr dirty="0"/>
            </a:p>
          </p:txBody>
        </p:sp>
      </p:grpSp>
      <p:sp>
        <p:nvSpPr>
          <p:cNvPr id="1013" name="Google Shape;1004;p94"/>
          <p:cNvSpPr txBox="1"/>
          <p:nvPr/>
        </p:nvSpPr>
        <p:spPr>
          <a:xfrm>
            <a:off x="478896" y="1675844"/>
            <a:ext cx="3046802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457200"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" dirty="0"/>
              <a:t>Entity-relationship Diagram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5C5D99D-1054-ED46-A337-577DAE973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975" y="712448"/>
            <a:ext cx="5891315" cy="3717675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FC8A44D-ED92-FA48-98A2-34F1D699731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47</a:t>
            </a:fld>
            <a:endParaRPr lang="en-US" altLang="zh-TW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F5B51B1-F62F-374D-9CE2-F95F10B754CD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47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558;p67"/>
          <p:cNvSpPr txBox="1"/>
          <p:nvPr/>
        </p:nvSpPr>
        <p:spPr>
          <a:xfrm>
            <a:off x="163755" y="178798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rPr dirty="0"/>
              <a:t>0</a:t>
            </a:r>
            <a:r>
              <a:rPr lang="en-US" dirty="0"/>
              <a:t>4</a:t>
            </a:r>
            <a:r>
              <a:rPr lang="zh-TW" altLang="en-US" dirty="0"/>
              <a:t> 進度展示</a:t>
            </a:r>
            <a:endParaRPr lang="en" dirty="0"/>
          </a:p>
          <a:p>
            <a:endParaRPr dirty="0"/>
          </a:p>
        </p:txBody>
      </p:sp>
      <p:sp>
        <p:nvSpPr>
          <p:cNvPr id="1009" name="CONTEXT"/>
          <p:cNvSpPr txBox="1"/>
          <p:nvPr/>
        </p:nvSpPr>
        <p:spPr>
          <a:xfrm>
            <a:off x="224051" y="705529"/>
            <a:ext cx="955390" cy="457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rPr lang="en-US" dirty="0"/>
              <a:t>Demo</a:t>
            </a:r>
            <a:endParaRPr dirty="0"/>
          </a:p>
        </p:txBody>
      </p:sp>
      <p:grpSp>
        <p:nvGrpSpPr>
          <p:cNvPr id="1012" name="群組"/>
          <p:cNvGrpSpPr/>
          <p:nvPr/>
        </p:nvGrpSpPr>
        <p:grpSpPr>
          <a:xfrm>
            <a:off x="0" y="1222480"/>
            <a:ext cx="3046802" cy="544941"/>
            <a:chOff x="0" y="0"/>
            <a:chExt cx="3046801" cy="544939"/>
          </a:xfrm>
        </p:grpSpPr>
        <p:sp>
          <p:nvSpPr>
            <p:cNvPr id="1010" name="Google Shape;148;p26"/>
            <p:cNvSpPr/>
            <p:nvPr/>
          </p:nvSpPr>
          <p:spPr>
            <a:xfrm flipH="1">
              <a:off x="0" y="52080"/>
              <a:ext cx="3046801" cy="37650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11" name="Google Shape;1005;p94"/>
            <p:cNvSpPr txBox="1"/>
            <p:nvPr/>
          </p:nvSpPr>
          <p:spPr>
            <a:xfrm>
              <a:off x="521378" y="0"/>
              <a:ext cx="2335801" cy="544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normAutofit/>
            </a:bodyPr>
            <a:lstStyle>
              <a:lvl1pPr>
                <a:spcBef>
                  <a:spcPts val="1600"/>
                </a:spcBef>
                <a:defRPr sz="16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r>
                <a:rPr lang="en-US" dirty="0" err="1"/>
                <a:t>實際操作影片</a:t>
              </a:r>
              <a:endParaRPr dirty="0"/>
            </a:p>
          </p:txBody>
        </p:sp>
      </p:grp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03683CC-CBED-E04B-B25F-5A67B9887F2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48</a:t>
            </a:fld>
            <a:endParaRPr lang="en-US" altLang="zh-TW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63DE9E6-1D67-AA4C-BC32-131573D917A0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48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sp>
        <p:nvSpPr>
          <p:cNvPr id="9" name="最新消息：提供信徒關於廟宇相關的最新消息，包含廟會活動、點光明燈時程、普渡事項等等事項公告。…">
            <a:extLst>
              <a:ext uri="{FF2B5EF4-FFF2-40B4-BE49-F238E27FC236}">
                <a16:creationId xmlns:a16="http://schemas.microsoft.com/office/drawing/2014/main" id="{CA1F2094-D41F-F940-A777-E39964FE5F56}"/>
              </a:ext>
            </a:extLst>
          </p:cNvPr>
          <p:cNvSpPr txBox="1"/>
          <p:nvPr/>
        </p:nvSpPr>
        <p:spPr>
          <a:xfrm>
            <a:off x="3332106" y="1651062"/>
            <a:ext cx="5909431" cy="1051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404283" indent="-264583" algn="just" defTabSz="457200">
              <a:lnSpc>
                <a:spcPct val="15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使用程式語言：</a:t>
            </a:r>
            <a:r>
              <a:rPr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Node.js</a:t>
            </a:r>
            <a:r>
              <a:rPr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、</a:t>
            </a:r>
            <a:r>
              <a:rPr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Python</a:t>
            </a:r>
          </a:p>
          <a:p>
            <a:pPr marL="404283" indent="-264583" algn="just" defTabSz="457200">
              <a:lnSpc>
                <a:spcPct val="15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使用資料庫：</a:t>
            </a:r>
            <a:r>
              <a:rPr lang="en-US" altLang="zh-TW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MySQL</a:t>
            </a:r>
            <a:endParaRPr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04283" indent="-264583" algn="just" defTabSz="457200">
              <a:lnSpc>
                <a:spcPct val="15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Times-Roman"/>
              <a:buChar char="•"/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部署在：GCP（光明燈網頁是在自己VM上</a:t>
            </a:r>
            <a:r>
              <a:rPr 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）</a:t>
            </a:r>
            <a:endParaRPr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0191314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矩形 627">
            <a:extLst>
              <a:ext uri="{FF2B5EF4-FFF2-40B4-BE49-F238E27FC236}">
                <a16:creationId xmlns:a16="http://schemas.microsoft.com/office/drawing/2014/main" id="{E1E565BB-ED1B-3549-85DF-EECFD93D3E91}"/>
              </a:ext>
            </a:extLst>
          </p:cNvPr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333333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400" b="0" i="0" u="none" strike="noStrike" cap="none" spc="0" normalizeH="0" baseline="0">
              <a:ln>
                <a:noFill/>
              </a:ln>
              <a:solidFill>
                <a:srgbClr val="333333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314" name="Google Shape;13314;p121"/>
          <p:cNvSpPr txBox="1">
            <a:spLocks noGrp="1"/>
          </p:cNvSpPr>
          <p:nvPr>
            <p:ph type="title" idx="4294967295"/>
          </p:nvPr>
        </p:nvSpPr>
        <p:spPr>
          <a:xfrm>
            <a:off x="2512009" y="2330549"/>
            <a:ext cx="7047301" cy="48240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04672">
              <a:defRPr sz="2112" b="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rPr lang="en" dirty="0"/>
              <a:t>thank you</a:t>
            </a:r>
            <a:endParaRPr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2CC8756-9C44-0A41-86E2-6FA90E0D559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t>49</a:t>
            </a:fld>
            <a:endParaRPr lang="en-US" altLang="zh-TW"/>
          </a:p>
        </p:txBody>
      </p:sp>
      <p:pic>
        <p:nvPicPr>
          <p:cNvPr id="627" name="圖片 626">
            <a:extLst>
              <a:ext uri="{FF2B5EF4-FFF2-40B4-BE49-F238E27FC236}">
                <a16:creationId xmlns:a16="http://schemas.microsoft.com/office/drawing/2014/main" id="{719637F3-19D0-3C47-9721-E5A609C20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173" y="858981"/>
            <a:ext cx="2135445" cy="3767134"/>
          </a:xfrm>
          <a:prstGeom prst="rect">
            <a:avLst/>
          </a:prstGeom>
        </p:spPr>
      </p:pic>
      <p:pic>
        <p:nvPicPr>
          <p:cNvPr id="626" name="圖片 625">
            <a:extLst>
              <a:ext uri="{FF2B5EF4-FFF2-40B4-BE49-F238E27FC236}">
                <a16:creationId xmlns:a16="http://schemas.microsoft.com/office/drawing/2014/main" id="{EE6DAA7C-7036-2F45-A16A-76E560415D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09" t="10261" r="30692" b="10876"/>
          <a:stretch/>
        </p:blipFill>
        <p:spPr>
          <a:xfrm>
            <a:off x="1315392" y="461966"/>
            <a:ext cx="2393230" cy="45143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558;p67"/>
          <p:cNvSpPr txBox="1">
            <a:spLocks noGrp="1"/>
          </p:cNvSpPr>
          <p:nvPr>
            <p:ph type="title"/>
          </p:nvPr>
        </p:nvSpPr>
        <p:spPr>
          <a:xfrm>
            <a:off x="748596" y="969203"/>
            <a:ext cx="3502501" cy="721717"/>
          </a:xfrm>
          <a:prstGeom prst="rect">
            <a:avLst/>
          </a:prstGeom>
        </p:spPr>
        <p:txBody>
          <a:bodyPr/>
          <a:lstStyle>
            <a:lvl1pPr>
              <a:lnSpc>
                <a:spcPts val="3700"/>
              </a:lnSpc>
              <a:spcBef>
                <a:spcPts val="1600"/>
              </a:spcBef>
            </a:lvl1pPr>
          </a:lstStyle>
          <a:p>
            <a:r>
              <a:t>專題介紹</a:t>
            </a:r>
          </a:p>
        </p:txBody>
      </p:sp>
      <p:grpSp>
        <p:nvGrpSpPr>
          <p:cNvPr id="811" name="Google Shape;559;p67"/>
          <p:cNvGrpSpPr/>
          <p:nvPr/>
        </p:nvGrpSpPr>
        <p:grpSpPr>
          <a:xfrm>
            <a:off x="0" y="4687118"/>
            <a:ext cx="9156825" cy="376499"/>
            <a:chOff x="0" y="0"/>
            <a:chExt cx="9156824" cy="376497"/>
          </a:xfrm>
        </p:grpSpPr>
        <p:sp>
          <p:nvSpPr>
            <p:cNvPr id="806" name="Google Shape;560;p67"/>
            <p:cNvSpPr/>
            <p:nvPr/>
          </p:nvSpPr>
          <p:spPr>
            <a:xfrm>
              <a:off x="0" y="94124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07" name="Google Shape;561;p67"/>
            <p:cNvSpPr/>
            <p:nvPr/>
          </p:nvSpPr>
          <p:spPr>
            <a:xfrm>
              <a:off x="0" y="376497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08" name="Google Shape;562;p67"/>
            <p:cNvSpPr/>
            <p:nvPr/>
          </p:nvSpPr>
          <p:spPr>
            <a:xfrm>
              <a:off x="0" y="282373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09" name="Google Shape;563;p67"/>
            <p:cNvSpPr/>
            <p:nvPr/>
          </p:nvSpPr>
          <p:spPr>
            <a:xfrm>
              <a:off x="0" y="188249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10" name="Google Shape;564;p67"/>
            <p:cNvSpPr/>
            <p:nvPr/>
          </p:nvSpPr>
          <p:spPr>
            <a:xfrm>
              <a:off x="0" y="-1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812" name="INTRODUCTION"/>
          <p:cNvSpPr txBox="1"/>
          <p:nvPr/>
        </p:nvSpPr>
        <p:spPr>
          <a:xfrm>
            <a:off x="835725" y="1555651"/>
            <a:ext cx="2933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INTRODUCTION</a:t>
            </a:r>
          </a:p>
        </p:txBody>
      </p:sp>
      <p:sp>
        <p:nvSpPr>
          <p:cNvPr id="813" name="Google Shape;557;p67"/>
          <p:cNvSpPr txBox="1">
            <a:spLocks noGrp="1"/>
          </p:cNvSpPr>
          <p:nvPr>
            <p:ph type="body" sz="quarter" idx="1"/>
          </p:nvPr>
        </p:nvSpPr>
        <p:spPr>
          <a:xfrm>
            <a:off x="748596" y="2040049"/>
            <a:ext cx="3600141" cy="2297940"/>
          </a:xfrm>
          <a:prstGeom prst="rect">
            <a:avLst/>
          </a:prstGeom>
          <a:solidFill>
            <a:srgbClr val="333333"/>
          </a:solidFill>
        </p:spPr>
        <p:txBody>
          <a:bodyPr>
            <a:normAutofit fontScale="85000" lnSpcReduction="10000"/>
          </a:bodyPr>
          <a:lstStyle/>
          <a:p>
            <a:pPr marL="0" indent="0" algn="just" defTabSz="443484">
              <a:lnSpc>
                <a:spcPct val="150000"/>
              </a:lnSpc>
              <a:buClrTx/>
              <a:buSzTx/>
              <a:buFontTx/>
              <a:buNone/>
              <a:defRPr sz="1552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因顧及信奉民間信仰的各種不同族群，例如長青族在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Line 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上經常採用語音留言的方式傳遞訊息，故需提供文字或語音留言的使用方法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  <a:p>
            <a:pPr marL="0" indent="0" algn="just" defTabSz="443484">
              <a:lnSpc>
                <a:spcPct val="150000"/>
              </a:lnSpc>
              <a:buClrTx/>
              <a:buSzTx/>
              <a:buFontTx/>
              <a:buNone/>
              <a:defRPr sz="1552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b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</a:b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另外採用雲端的特點在於方便管理系統所需之相關資料，並提供了完善的維運機制協助我們管理資料及程式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</p:txBody>
      </p:sp>
      <p:sp>
        <p:nvSpPr>
          <p:cNvPr id="814" name="Google Shape;558;p67"/>
          <p:cNvSpPr txBox="1"/>
          <p:nvPr/>
        </p:nvSpPr>
        <p:spPr>
          <a:xfrm>
            <a:off x="748596" y="414129"/>
            <a:ext cx="3502501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722376">
              <a:lnSpc>
                <a:spcPts val="4300"/>
              </a:lnSpc>
              <a:spcBef>
                <a:spcPts val="1200"/>
              </a:spcBef>
              <a:defRPr sz="3555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01</a:t>
            </a:r>
          </a:p>
        </p:txBody>
      </p:sp>
      <p:sp>
        <p:nvSpPr>
          <p:cNvPr id="815" name="Google Shape;577;p68"/>
          <p:cNvSpPr/>
          <p:nvPr/>
        </p:nvSpPr>
        <p:spPr>
          <a:xfrm>
            <a:off x="687429" y="430802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2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816" name="cloud.png" descr="clou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423" y="1313138"/>
            <a:ext cx="1581862" cy="1581862"/>
          </a:xfrm>
          <a:prstGeom prst="rect">
            <a:avLst/>
          </a:prstGeom>
          <a:ln w="12700">
            <a:miter lim="400000"/>
          </a:ln>
        </p:spPr>
      </p:pic>
      <p:pic>
        <p:nvPicPr>
          <p:cNvPr id="817" name="voice-message.png" descr="voice-message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016587" y="1192006"/>
            <a:ext cx="1338074" cy="1338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818" name="conversation.png" descr="conversatio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000" y="2613538"/>
            <a:ext cx="1337956" cy="1337956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C5DCB1D9-5548-B049-AF83-CD0187562826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5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556;p67"/>
          <p:cNvSpPr/>
          <p:nvPr/>
        </p:nvSpPr>
        <p:spPr>
          <a:xfrm>
            <a:off x="8113700" y="3658449"/>
            <a:ext cx="212701" cy="213300"/>
          </a:xfrm>
          <a:prstGeom prst="rect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21" name="Google Shape;558;p67"/>
          <p:cNvSpPr txBox="1">
            <a:spLocks noGrp="1"/>
          </p:cNvSpPr>
          <p:nvPr>
            <p:ph type="title"/>
          </p:nvPr>
        </p:nvSpPr>
        <p:spPr>
          <a:xfrm>
            <a:off x="568082" y="983699"/>
            <a:ext cx="3502501" cy="721718"/>
          </a:xfrm>
          <a:prstGeom prst="rect">
            <a:avLst/>
          </a:prstGeom>
        </p:spPr>
        <p:txBody>
          <a:bodyPr/>
          <a:lstStyle>
            <a:lvl1pPr>
              <a:lnSpc>
                <a:spcPts val="3700"/>
              </a:lnSpc>
              <a:spcBef>
                <a:spcPts val="1600"/>
              </a:spcBef>
            </a:lvl1pPr>
          </a:lstStyle>
          <a:p>
            <a:r>
              <a:t>專題介紹</a:t>
            </a:r>
          </a:p>
        </p:txBody>
      </p:sp>
      <p:grpSp>
        <p:nvGrpSpPr>
          <p:cNvPr id="827" name="Google Shape;559;p67"/>
          <p:cNvGrpSpPr/>
          <p:nvPr/>
        </p:nvGrpSpPr>
        <p:grpSpPr>
          <a:xfrm>
            <a:off x="0" y="4687118"/>
            <a:ext cx="9156825" cy="376499"/>
            <a:chOff x="0" y="0"/>
            <a:chExt cx="9156824" cy="376497"/>
          </a:xfrm>
        </p:grpSpPr>
        <p:sp>
          <p:nvSpPr>
            <p:cNvPr id="822" name="Google Shape;560;p67"/>
            <p:cNvSpPr/>
            <p:nvPr/>
          </p:nvSpPr>
          <p:spPr>
            <a:xfrm>
              <a:off x="0" y="94124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23" name="Google Shape;561;p67"/>
            <p:cNvSpPr/>
            <p:nvPr/>
          </p:nvSpPr>
          <p:spPr>
            <a:xfrm>
              <a:off x="0" y="376497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24" name="Google Shape;562;p67"/>
            <p:cNvSpPr/>
            <p:nvPr/>
          </p:nvSpPr>
          <p:spPr>
            <a:xfrm>
              <a:off x="0" y="282373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25" name="Google Shape;563;p67"/>
            <p:cNvSpPr/>
            <p:nvPr/>
          </p:nvSpPr>
          <p:spPr>
            <a:xfrm>
              <a:off x="0" y="188249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26" name="Google Shape;564;p67"/>
            <p:cNvSpPr/>
            <p:nvPr/>
          </p:nvSpPr>
          <p:spPr>
            <a:xfrm>
              <a:off x="0" y="-1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828" name="INTRODUCTION"/>
          <p:cNvSpPr txBox="1"/>
          <p:nvPr/>
        </p:nvSpPr>
        <p:spPr>
          <a:xfrm>
            <a:off x="655210" y="1570148"/>
            <a:ext cx="2933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INTRODUCTION</a:t>
            </a:r>
          </a:p>
        </p:txBody>
      </p:sp>
      <p:sp>
        <p:nvSpPr>
          <p:cNvPr id="829" name="Google Shape;557;p67"/>
          <p:cNvSpPr txBox="1">
            <a:spLocks noGrp="1"/>
          </p:cNvSpPr>
          <p:nvPr>
            <p:ph type="body" sz="quarter" idx="1"/>
          </p:nvPr>
        </p:nvSpPr>
        <p:spPr>
          <a:xfrm>
            <a:off x="568082" y="2115225"/>
            <a:ext cx="3502501" cy="2006601"/>
          </a:xfrm>
          <a:prstGeom prst="rect">
            <a:avLst/>
          </a:prstGeom>
          <a:solidFill>
            <a:srgbClr val="333333"/>
          </a:solidFill>
        </p:spPr>
        <p:txBody>
          <a:bodyPr>
            <a:normAutofit fontScale="92500"/>
          </a:bodyPr>
          <a:lstStyle>
            <a:lvl1pPr marL="0" indent="0" algn="just" defTabSz="416052">
              <a:buClrTx/>
              <a:buSzTx/>
              <a:buFontTx/>
              <a:buNone/>
              <a:defRPr sz="1456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lnSpc>
                <a:spcPct val="150000"/>
              </a:lnSpc>
            </a:pP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另一方面，現代人礙於忙碌，較少時間能參與祭祀活動或是日常參拜。因此本團隊將傳統廟宇加入數位科技元素，結合廟宇點平安燈習俗轉型為數位平安燈方式呈現。並將信徒會看農民曆的習慣，轉換為數位方式建置在Line </a:t>
            </a:r>
            <a:r>
              <a:rPr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Bot上，讓信徒更方便查閱</a:t>
            </a:r>
            <a:r>
              <a:rPr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</p:txBody>
      </p:sp>
      <p:sp>
        <p:nvSpPr>
          <p:cNvPr id="834" name="Google Shape;558;p67"/>
          <p:cNvSpPr txBox="1"/>
          <p:nvPr/>
        </p:nvSpPr>
        <p:spPr>
          <a:xfrm>
            <a:off x="568082" y="428626"/>
            <a:ext cx="3502501" cy="721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722376">
              <a:lnSpc>
                <a:spcPts val="4300"/>
              </a:lnSpc>
              <a:spcBef>
                <a:spcPts val="1200"/>
              </a:spcBef>
              <a:defRPr sz="3555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01</a:t>
            </a:r>
          </a:p>
        </p:txBody>
      </p:sp>
      <p:sp>
        <p:nvSpPr>
          <p:cNvPr id="835" name="Google Shape;577;p68"/>
          <p:cNvSpPr/>
          <p:nvPr/>
        </p:nvSpPr>
        <p:spPr>
          <a:xfrm>
            <a:off x="506914" y="445299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2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FCD247D-39E6-B745-9CF1-B5C88EE9AC3A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6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1C6202B-52C2-0145-A02F-AF8DB658F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990" y="1150343"/>
            <a:ext cx="5067300" cy="30353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B0C19D7-B4F0-294B-B51E-FE43995E8E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5" t="6940" r="9082" b="83977"/>
          <a:stretch/>
        </p:blipFill>
        <p:spPr>
          <a:xfrm>
            <a:off x="6274874" y="1386123"/>
            <a:ext cx="1796785" cy="23677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556;p67"/>
          <p:cNvSpPr/>
          <p:nvPr/>
        </p:nvSpPr>
        <p:spPr>
          <a:xfrm>
            <a:off x="8113700" y="3658449"/>
            <a:ext cx="212701" cy="213300"/>
          </a:xfrm>
          <a:prstGeom prst="rect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38" name="Google Shape;558;p67"/>
          <p:cNvSpPr txBox="1">
            <a:spLocks noGrp="1"/>
          </p:cNvSpPr>
          <p:nvPr>
            <p:ph type="title"/>
          </p:nvPr>
        </p:nvSpPr>
        <p:spPr>
          <a:xfrm>
            <a:off x="568082" y="983699"/>
            <a:ext cx="3502501" cy="721718"/>
          </a:xfrm>
          <a:prstGeom prst="rect">
            <a:avLst/>
          </a:prstGeom>
        </p:spPr>
        <p:txBody>
          <a:bodyPr/>
          <a:lstStyle>
            <a:lvl1pPr>
              <a:lnSpc>
                <a:spcPts val="3700"/>
              </a:lnSpc>
              <a:spcBef>
                <a:spcPts val="1600"/>
              </a:spcBef>
            </a:lvl1pPr>
          </a:lstStyle>
          <a:p>
            <a:r>
              <a:t>專題介紹</a:t>
            </a:r>
          </a:p>
        </p:txBody>
      </p:sp>
      <p:grpSp>
        <p:nvGrpSpPr>
          <p:cNvPr id="844" name="Google Shape;559;p67"/>
          <p:cNvGrpSpPr/>
          <p:nvPr/>
        </p:nvGrpSpPr>
        <p:grpSpPr>
          <a:xfrm>
            <a:off x="0" y="4687118"/>
            <a:ext cx="9156825" cy="376499"/>
            <a:chOff x="0" y="0"/>
            <a:chExt cx="9156824" cy="376497"/>
          </a:xfrm>
        </p:grpSpPr>
        <p:sp>
          <p:nvSpPr>
            <p:cNvPr id="839" name="Google Shape;560;p67"/>
            <p:cNvSpPr/>
            <p:nvPr/>
          </p:nvSpPr>
          <p:spPr>
            <a:xfrm>
              <a:off x="0" y="94124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40" name="Google Shape;561;p67"/>
            <p:cNvSpPr/>
            <p:nvPr/>
          </p:nvSpPr>
          <p:spPr>
            <a:xfrm>
              <a:off x="0" y="376497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41" name="Google Shape;562;p67"/>
            <p:cNvSpPr/>
            <p:nvPr/>
          </p:nvSpPr>
          <p:spPr>
            <a:xfrm>
              <a:off x="0" y="282373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42" name="Google Shape;563;p67"/>
            <p:cNvSpPr/>
            <p:nvPr/>
          </p:nvSpPr>
          <p:spPr>
            <a:xfrm>
              <a:off x="0" y="188249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843" name="Google Shape;564;p67"/>
            <p:cNvSpPr/>
            <p:nvPr/>
          </p:nvSpPr>
          <p:spPr>
            <a:xfrm>
              <a:off x="0" y="-1"/>
              <a:ext cx="9156825" cy="1"/>
            </a:xfrm>
            <a:prstGeom prst="line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845" name="INTRODUCTION"/>
          <p:cNvSpPr txBox="1"/>
          <p:nvPr/>
        </p:nvSpPr>
        <p:spPr>
          <a:xfrm>
            <a:off x="655210" y="1570148"/>
            <a:ext cx="2933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INTRODUCTION</a:t>
            </a:r>
          </a:p>
        </p:txBody>
      </p:sp>
      <p:sp>
        <p:nvSpPr>
          <p:cNvPr id="846" name="Google Shape;557;p67"/>
          <p:cNvSpPr txBox="1">
            <a:spLocks noGrp="1"/>
          </p:cNvSpPr>
          <p:nvPr>
            <p:ph type="body" sz="quarter" idx="1"/>
          </p:nvPr>
        </p:nvSpPr>
        <p:spPr>
          <a:xfrm>
            <a:off x="568082" y="2115225"/>
            <a:ext cx="3502501" cy="1607010"/>
          </a:xfrm>
          <a:prstGeom prst="rect">
            <a:avLst/>
          </a:prstGeom>
          <a:solidFill>
            <a:srgbClr val="333333"/>
          </a:solidFill>
        </p:spPr>
        <p:txBody>
          <a:bodyPr>
            <a:normAutofit/>
          </a:bodyPr>
          <a:lstStyle>
            <a:lvl1pPr marL="0" indent="0" algn="just" defTabSz="457200">
              <a:buClrTx/>
              <a:buSzTx/>
              <a:buFontTx/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lnSpc>
                <a:spcPct val="150000"/>
              </a:lnSpc>
            </a:pPr>
            <a:r>
              <a:rPr sz="1300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本團隊希望結合傳統民間信仰以及聊天機器人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(Chat Bot)，</a:t>
            </a:r>
            <a:r>
              <a:rPr sz="1300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並且運用自然語言處理技術建構出一套虛擬廟公系統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——「</a:t>
            </a:r>
            <a:r>
              <a:rPr lang="zh-TW" altLang="en-US"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觀音媽達康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」，</a:t>
            </a:r>
            <a:r>
              <a:rPr sz="1300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使聊天機器人作為廟公虛擬代理人</a:t>
            </a:r>
            <a:r>
              <a:rPr sz="13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</a:p>
        </p:txBody>
      </p:sp>
      <p:grpSp>
        <p:nvGrpSpPr>
          <p:cNvPr id="850" name="群組"/>
          <p:cNvGrpSpPr/>
          <p:nvPr/>
        </p:nvGrpSpPr>
        <p:grpSpPr>
          <a:xfrm>
            <a:off x="4110296" y="1178508"/>
            <a:ext cx="5060142" cy="3035301"/>
            <a:chOff x="0" y="0"/>
            <a:chExt cx="5060140" cy="3035300"/>
          </a:xfrm>
        </p:grpSpPr>
        <p:pic>
          <p:nvPicPr>
            <p:cNvPr id="847" name="影像" descr="影像"/>
            <p:cNvPicPr>
              <a:picLocks noChangeAspect="1"/>
            </p:cNvPicPr>
            <p:nvPr/>
          </p:nvPicPr>
          <p:blipFill>
            <a:blip r:embed="rId3"/>
            <a:srcRect l="16294"/>
            <a:stretch>
              <a:fillRect/>
            </a:stretch>
          </p:blipFill>
          <p:spPr>
            <a:xfrm>
              <a:off x="0" y="0"/>
              <a:ext cx="5060140" cy="30353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48" name="god-of-wealth.png" descr="god-of-wealth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85444" y="301396"/>
              <a:ext cx="376499" cy="3764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49" name="god-of-wealth.png" descr="god-of-wealth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85444" y="1641376"/>
              <a:ext cx="376499" cy="3764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51" name="Google Shape;558;p67"/>
          <p:cNvSpPr txBox="1"/>
          <p:nvPr/>
        </p:nvSpPr>
        <p:spPr>
          <a:xfrm>
            <a:off x="568082" y="428626"/>
            <a:ext cx="3502501" cy="721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722376">
              <a:lnSpc>
                <a:spcPts val="4300"/>
              </a:lnSpc>
              <a:spcBef>
                <a:spcPts val="1200"/>
              </a:spcBef>
              <a:defRPr sz="3555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01</a:t>
            </a:r>
          </a:p>
        </p:txBody>
      </p:sp>
      <p:sp>
        <p:nvSpPr>
          <p:cNvPr id="852" name="Google Shape;577;p68"/>
          <p:cNvSpPr/>
          <p:nvPr/>
        </p:nvSpPr>
        <p:spPr>
          <a:xfrm>
            <a:off x="506914" y="445299"/>
            <a:ext cx="583972" cy="345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9050">
            <a:solidFill>
              <a:schemeClr val="accent2"/>
            </a:solidFill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BADEC53-E0DC-AC47-ABCC-7FB97766968E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7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F88E0AEB-0801-1745-8B8D-0E08C60908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5" t="6940" r="9082" b="83977"/>
          <a:stretch/>
        </p:blipFill>
        <p:spPr>
          <a:xfrm>
            <a:off x="6341377" y="1411061"/>
            <a:ext cx="1796785" cy="23677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582;p69"/>
          <p:cNvSpPr/>
          <p:nvPr/>
        </p:nvSpPr>
        <p:spPr>
          <a:xfrm>
            <a:off x="608199" y="539499"/>
            <a:ext cx="3966602" cy="40692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1905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857" name="群組"/>
          <p:cNvGrpSpPr/>
          <p:nvPr/>
        </p:nvGrpSpPr>
        <p:grpSpPr>
          <a:xfrm>
            <a:off x="3242599" y="1098913"/>
            <a:ext cx="5293202" cy="3161232"/>
            <a:chOff x="25400" y="288301"/>
            <a:chExt cx="5293201" cy="3161231"/>
          </a:xfrm>
        </p:grpSpPr>
        <p:sp>
          <p:nvSpPr>
            <p:cNvPr id="855" name="Google Shape;583;p69"/>
            <p:cNvSpPr/>
            <p:nvPr/>
          </p:nvSpPr>
          <p:spPr>
            <a:xfrm>
              <a:off x="25400" y="288301"/>
              <a:ext cx="5255101" cy="3152439"/>
            </a:xfrm>
            <a:prstGeom prst="rect">
              <a:avLst/>
            </a:prstGeom>
            <a:solidFill>
              <a:srgbClr val="333333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aphicFrame>
          <p:nvGraphicFramePr>
            <p:cNvPr id="856" name="Google Shape;585;p69"/>
            <p:cNvGraphicFramePr/>
            <p:nvPr>
              <p:extLst>
                <p:ext uri="{D42A27DB-BD31-4B8C-83A1-F6EECF244321}">
                  <p14:modId xmlns:p14="http://schemas.microsoft.com/office/powerpoint/2010/main" val="236535361"/>
                </p:ext>
              </p:extLst>
            </p:nvPr>
          </p:nvGraphicFramePr>
          <p:xfrm>
            <a:off x="63502" y="316775"/>
            <a:ext cx="5255099" cy="3132757"/>
          </p:xfrm>
          <a:graphic>
            <a:graphicData uri="http://schemas.openxmlformats.org/drawingml/2006/table">
              <a:tbl>
                <a:tblPr>
                  <a:tableStyleId>{4C3C2611-4C71-4FC5-86AE-919BDF0F9419}</a:tableStyleId>
                </a:tblPr>
                <a:tblGrid>
                  <a:gridCol w="26275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6275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587930">
                  <a:tc>
                    <a:txBody>
                      <a:bodyPr/>
                      <a:lstStyle/>
                      <a:p>
                        <a:pPr algn="ctr">
                          <a:defRPr sz="1800"/>
                        </a:pPr>
                        <a:r>
                          <a:rPr sz="1600" b="1">
                            <a:solidFill>
                              <a:schemeClr val="accent3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Barlow Semi Condensed"/>
                            <a:sym typeface="Barlow Semi Condensed"/>
                          </a:rPr>
                          <a:t>鄭育存</a:t>
                        </a:r>
                      </a:p>
                    </a:txBody>
                    <a:tcPr marL="91425" marR="91425" marT="91425" marB="91425" anchor="ctr" horzOverflow="overflow">
                      <a:lnL>
                        <a:solidFill>
                          <a:srgbClr val="F3F3F3">
                            <a:alpha val="0"/>
                          </a:srgbClr>
                        </a:solidFill>
                      </a:lnL>
                      <a:lnR>
                        <a:solidFill>
                          <a:srgbClr val="DDDDDD"/>
                        </a:solidFill>
                      </a:lnR>
                      <a:lnT>
                        <a:solidFill>
                          <a:srgbClr val="F3F3F3">
                            <a:alpha val="0"/>
                          </a:srgbClr>
                        </a:solidFill>
                      </a:lnT>
                      <a:lnB>
                        <a:solidFill>
                          <a:srgbClr val="9E9E9E"/>
                        </a:solidFill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defRPr sz="1800"/>
                        </a:pPr>
                        <a:r>
                          <a:rPr sz="1600" b="1" dirty="0" err="1">
                            <a:solidFill>
                              <a:schemeClr val="accent3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Barlow Semi Condensed"/>
                            <a:sym typeface="Barlow Semi Condensed"/>
                          </a:rPr>
                          <a:t>戴珮筑</a:t>
                        </a:r>
                        <a:endParaRPr sz="1600" b="1" dirty="0">
                          <a:solidFill>
                            <a:schemeClr val="accent3"/>
                          </a:solidFill>
                          <a:latin typeface="Hiragino Sans GB W3" panose="020B0300000000000000" pitchFamily="34" charset="-128"/>
                          <a:ea typeface="Hiragino Sans GB W3" panose="020B0300000000000000" pitchFamily="34" charset="-128"/>
                          <a:cs typeface="Barlow Semi Condensed"/>
                          <a:sym typeface="Barlow Semi Condensed"/>
                        </a:endParaRPr>
                      </a:p>
                    </a:txBody>
                    <a:tcPr marL="91425" marR="91425" marT="91425" marB="91425" anchor="ctr" horzOverflow="overflow">
                      <a:lnL>
                        <a:solidFill>
                          <a:srgbClr val="DDDDDD"/>
                        </a:solidFill>
                      </a:lnL>
                      <a:lnR>
                        <a:solidFill>
                          <a:srgbClr val="F3F3F3">
                            <a:alpha val="0"/>
                          </a:srgbClr>
                        </a:solidFill>
                      </a:lnR>
                      <a:lnT>
                        <a:solidFill>
                          <a:srgbClr val="F3F3F3">
                            <a:alpha val="0"/>
                          </a:srgbClr>
                        </a:solidFill>
                      </a:lnT>
                      <a:lnB>
                        <a:solidFill>
                          <a:srgbClr val="9E9E9E"/>
                        </a:solidFill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528393">
                  <a:tc>
                    <a:txBody>
                      <a:bodyPr/>
                      <a:lstStyle/>
                      <a:p>
                        <a:pPr algn="ctr" defTabSz="457200">
                          <a:defRPr sz="1800"/>
                        </a:pPr>
                        <a:r>
                          <a:rPr sz="1600" dirty="0" err="1">
                            <a:solidFill>
                              <a:srgbClr val="DDDDDD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n-cs"/>
                            <a:sym typeface="Helvetica"/>
                          </a:rPr>
                          <a:t>系統架構</a:t>
                        </a:r>
                        <a:r>
                          <a:rPr sz="1600" dirty="0">
                            <a:solidFill>
                              <a:srgbClr val="DDDDDD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n-cs"/>
                            <a:sym typeface="Helvetica"/>
                          </a:rPr>
                          <a:t>/</a:t>
                        </a:r>
                        <a:r>
                          <a:rPr sz="1600" dirty="0" err="1">
                            <a:solidFill>
                              <a:srgbClr val="DDDDDD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n-cs"/>
                            <a:sym typeface="Helvetica"/>
                          </a:rPr>
                          <a:t>流程規劃</a:t>
                        </a:r>
                        <a:br>
                          <a:rPr lang="en-US" sz="1600" dirty="0">
                            <a:solidFill>
                              <a:srgbClr val="DDDDDD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n-cs"/>
                            <a:sym typeface="Helvetica"/>
                          </a:rPr>
                        </a:br>
                        <a:r>
                          <a:rPr lang="en-US" sz="1600" dirty="0" err="1">
                            <a:solidFill>
                              <a:srgbClr val="DDDDDD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n-cs"/>
                            <a:sym typeface="Helvetica"/>
                          </a:rPr>
                          <a:t>與設計</a:t>
                        </a:r>
                        <a:endParaRPr sz="1600" dirty="0">
                          <a:solidFill>
                            <a:srgbClr val="DDDDDD"/>
                          </a:solidFill>
                          <a:latin typeface="Hiragino Sans GB W3" panose="020B0300000000000000" pitchFamily="34" charset="-128"/>
                          <a:ea typeface="Hiragino Sans GB W3" panose="020B0300000000000000" pitchFamily="34" charset="-128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>
                      <a:lnL w="0">
                        <a:miter lim="400000"/>
                      </a:lnL>
                      <a:lnR>
                        <a:solidFill>
                          <a:srgbClr val="DDDDDD"/>
                        </a:solidFill>
                      </a:lnR>
                      <a:lnT>
                        <a:solidFill>
                          <a:srgbClr val="9E9E9E"/>
                        </a:solidFill>
                        <a:miter lim="400000"/>
                      </a:lnT>
                      <a:lnB w="0"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algn="ctr" defTabSz="457200">
                          <a:defRPr sz="1800"/>
                        </a:pPr>
                        <a:r>
                          <a:rPr sz="1600" dirty="0" err="1">
                            <a:solidFill>
                              <a:srgbClr val="DDDDDD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n-cs"/>
                            <a:sym typeface="Helvetica"/>
                          </a:rPr>
                          <a:t>介面設計</a:t>
                        </a:r>
                        <a:endParaRPr sz="1600" dirty="0">
                          <a:solidFill>
                            <a:srgbClr val="DDDDDD"/>
                          </a:solidFill>
                          <a:latin typeface="Hiragino Sans GB W3" panose="020B0300000000000000" pitchFamily="34" charset="-128"/>
                          <a:ea typeface="Hiragino Sans GB W3" panose="020B0300000000000000" pitchFamily="34" charset="-128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>
                      <a:lnL>
                        <a:solidFill>
                          <a:srgbClr val="DDDDDD"/>
                        </a:solidFill>
                      </a:lnL>
                      <a:lnR w="0">
                        <a:miter lim="400000"/>
                      </a:lnR>
                      <a:lnT>
                        <a:solidFill>
                          <a:srgbClr val="9E9E9E"/>
                        </a:solidFill>
                        <a:miter lim="400000"/>
                      </a:lnT>
                      <a:lnB w="0"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587930">
                  <a:tc>
                    <a:txBody>
                      <a:bodyPr/>
                      <a:lstStyle/>
                      <a:p>
                        <a:pPr algn="ctr" defTabSz="457200">
                          <a:defRPr sz="1800"/>
                        </a:pPr>
                        <a:r>
                          <a:rPr lang="zh-TW" altLang="en-US" sz="1600" b="0" i="0" u="none" strike="noStrike" cap="none" spc="0" baseline="0" dirty="0">
                            <a:solidFill>
                              <a:srgbClr val="DDDDDD"/>
                            </a:solidFill>
                            <a:uFillTx/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j-cs"/>
                            <a:sym typeface="Helvetica"/>
                          </a:rPr>
                          <a:t>文件撰寫、</a:t>
                        </a:r>
                        <a:r>
                          <a:rPr lang="en" altLang="zh-TW" sz="1600" b="0" i="0" u="none" strike="noStrike" cap="none" spc="0" baseline="0" dirty="0">
                            <a:solidFill>
                              <a:srgbClr val="DDDDDD"/>
                            </a:solidFill>
                            <a:uFillTx/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j-cs"/>
                            <a:sym typeface="Helvetica"/>
                          </a:rPr>
                          <a:t>PPT</a:t>
                        </a:r>
                        <a:r>
                          <a:rPr lang="zh-TW" altLang="en-US" sz="1600" b="0" i="0" u="none" strike="noStrike" cap="none" spc="0" baseline="0" dirty="0">
                            <a:solidFill>
                              <a:srgbClr val="DDDDDD"/>
                            </a:solidFill>
                            <a:uFillTx/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j-cs"/>
                            <a:sym typeface="Helvetica"/>
                          </a:rPr>
                          <a:t>製作</a:t>
                        </a:r>
                        <a:endParaRPr sz="1600" dirty="0">
                          <a:solidFill>
                            <a:srgbClr val="DDDDDD"/>
                          </a:solidFill>
                          <a:latin typeface="Hiragino Sans GB W3" panose="020B0300000000000000" pitchFamily="34" charset="-128"/>
                          <a:ea typeface="Hiragino Sans GB W3" panose="020B0300000000000000" pitchFamily="34" charset="-128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>
                      <a:lnL w="0">
                        <a:miter lim="400000"/>
                      </a:lnL>
                      <a:lnR>
                        <a:solidFill>
                          <a:srgbClr val="DDDDDD"/>
                        </a:solidFill>
                      </a:lnR>
                      <a:lnT w="0">
                        <a:miter lim="400000"/>
                      </a:lnT>
                      <a:lnB w="0"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algn="ctr" defTabSz="457200">
                          <a:defRPr sz="1800"/>
                        </a:pPr>
                        <a:r>
                          <a:rPr lang="zh-TW" altLang="en-US" sz="1600" b="0" i="0" u="none" strike="noStrike" cap="none" spc="0" baseline="0" dirty="0">
                            <a:solidFill>
                              <a:srgbClr val="DDDDDD"/>
                            </a:solidFill>
                            <a:uFillTx/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j-cs"/>
                            <a:sym typeface="Helvetica"/>
                          </a:rPr>
                          <a:t>文件撰寫、</a:t>
                        </a:r>
                        <a:r>
                          <a:rPr lang="en" altLang="zh-TW" sz="1600" b="0" i="0" u="none" strike="noStrike" cap="none" spc="0" baseline="0" dirty="0">
                            <a:solidFill>
                              <a:srgbClr val="DDDDDD"/>
                            </a:solidFill>
                            <a:uFillTx/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j-cs"/>
                            <a:sym typeface="Helvetica"/>
                          </a:rPr>
                          <a:t>PPT</a:t>
                        </a:r>
                        <a:r>
                          <a:rPr lang="zh-TW" altLang="en-US" sz="1600" b="0" i="0" u="none" strike="noStrike" cap="none" spc="0" baseline="0" dirty="0">
                            <a:solidFill>
                              <a:srgbClr val="DDDDDD"/>
                            </a:solidFill>
                            <a:uFillTx/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j-cs"/>
                            <a:sym typeface="Helvetica"/>
                          </a:rPr>
                          <a:t>製作</a:t>
                        </a:r>
                        <a:endParaRPr sz="1600" dirty="0">
                          <a:solidFill>
                            <a:srgbClr val="DDDDDD"/>
                          </a:solidFill>
                          <a:latin typeface="Hiragino Sans GB W3" panose="020B0300000000000000" pitchFamily="34" charset="-128"/>
                          <a:ea typeface="Hiragino Sans GB W3" panose="020B0300000000000000" pitchFamily="34" charset="-128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>
                      <a:lnL>
                        <a:solidFill>
                          <a:srgbClr val="DDDDDD"/>
                        </a:solidFill>
                      </a:lnL>
                      <a:lnR w="0">
                        <a:miter lim="400000"/>
                      </a:lnR>
                      <a:lnT w="0">
                        <a:miter lim="400000"/>
                      </a:lnT>
                      <a:lnB w="0"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587930">
                  <a:tc>
                    <a:txBody>
                      <a:bodyPr/>
                      <a:lstStyle/>
                      <a:p>
                        <a:pPr algn="ctr" defTabSz="457200">
                          <a:defRPr sz="1800"/>
                        </a:pPr>
                        <a:r>
                          <a:rPr lang="en" altLang="zh-TW" sz="1600" b="0" i="0" u="none" strike="noStrike" cap="none" spc="0" baseline="0" dirty="0" err="1">
                            <a:solidFill>
                              <a:srgbClr val="DDDDDD"/>
                            </a:solidFill>
                            <a:uFillTx/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j-cs"/>
                            <a:sym typeface="Helvetica"/>
                          </a:rPr>
                          <a:t>LineBot</a:t>
                        </a:r>
                        <a:r>
                          <a:rPr lang="zh-TW" altLang="en-US" sz="1600" b="0" i="0" u="none" strike="noStrike" cap="none" spc="0" baseline="0" dirty="0">
                            <a:solidFill>
                              <a:srgbClr val="DDDDDD"/>
                            </a:solidFill>
                            <a:uFillTx/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j-cs"/>
                            <a:sym typeface="Helvetica"/>
                          </a:rPr>
                          <a:t>實作</a:t>
                        </a:r>
                        <a:endParaRPr sz="1600" dirty="0">
                          <a:solidFill>
                            <a:srgbClr val="DDDDDD"/>
                          </a:solidFill>
                          <a:latin typeface="Hiragino Sans GB W3" panose="020B0300000000000000" pitchFamily="34" charset="-128"/>
                          <a:ea typeface="Hiragino Sans GB W3" panose="020B0300000000000000" pitchFamily="34" charset="-128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>
                      <a:lnL w="0">
                        <a:miter lim="400000"/>
                      </a:lnL>
                      <a:lnR w="9525" cap="flat" cmpd="sng" algn="ctr">
                        <a:solidFill>
                          <a:srgbClr val="DDDDDD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0">
                        <a:miter lim="400000"/>
                      </a:lnT>
                      <a:lnB w="0">
                        <a:noFill/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 sz="1800"/>
                        </a:pPr>
                        <a:r>
                          <a:rPr lang="zh-TW" altLang="en-US" sz="1600" b="0" i="0" u="none" strike="noStrike" cap="none" spc="0" baseline="0" dirty="0">
                            <a:solidFill>
                              <a:srgbClr val="DDDDDD"/>
                            </a:solidFill>
                            <a:uFillTx/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j-cs"/>
                            <a:sym typeface="Helvetica"/>
                          </a:rPr>
                          <a:t>數位光明燈實作</a:t>
                        </a:r>
                      </a:p>
                    </a:txBody>
                    <a:tcPr marL="165100" marR="165100" marT="76200" marB="76200" anchor="ctr" horzOverflow="overflow">
                      <a:lnL w="9525" cap="flat" cmpd="sng" algn="ctr">
                        <a:solidFill>
                          <a:srgbClr val="DDDDDD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0">
                        <a:miter lim="400000"/>
                      </a:lnR>
                      <a:lnT w="0">
                        <a:miter lim="400000"/>
                      </a:lnT>
                      <a:lnB w="0">
                        <a:noFill/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900938119"/>
                    </a:ext>
                  </a:extLst>
                </a:tr>
                <a:tr h="728888">
                  <a:tc>
                    <a:txBody>
                      <a:bodyPr/>
                      <a:lstStyle/>
                      <a:p>
                        <a:pPr algn="ctr" defTabSz="457200">
                          <a:defRPr sz="1800"/>
                        </a:pPr>
                        <a:r>
                          <a:rPr sz="1600" dirty="0" err="1">
                            <a:solidFill>
                              <a:srgbClr val="DDDDDD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n-cs"/>
                            <a:sym typeface="Helvetica"/>
                          </a:rPr>
                          <a:t>報告</a:t>
                        </a:r>
                        <a:endParaRPr sz="1600" dirty="0">
                          <a:solidFill>
                            <a:srgbClr val="DDDDDD"/>
                          </a:solidFill>
                          <a:latin typeface="Hiragino Sans GB W3" panose="020B0300000000000000" pitchFamily="34" charset="-128"/>
                          <a:ea typeface="Hiragino Sans GB W3" panose="020B0300000000000000" pitchFamily="34" charset="-128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>
                      <a:lnL w="0">
                        <a:miter lim="400000"/>
                      </a:lnL>
                      <a:lnR w="9525" cap="flat" cmpd="sng" algn="ctr">
                        <a:solidFill>
                          <a:srgbClr val="DDDDDD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0">
                        <a:noFill/>
                        <a:miter lim="400000"/>
                      </a:lnT>
                      <a:lnB w="0">
                        <a:miter lim="400000"/>
                      </a:lnB>
                    </a:tcPr>
                  </a:tc>
                  <a:tc>
                    <a:txBody>
                      <a:bodyPr/>
                      <a:lstStyle/>
                      <a:p>
                        <a:pPr algn="ctr" defTabSz="457200">
                          <a:defRPr sz="1800"/>
                        </a:pPr>
                        <a:r>
                          <a:rPr sz="1600" dirty="0" err="1">
                            <a:solidFill>
                              <a:srgbClr val="DDDDDD"/>
                            </a:solidFill>
                            <a:latin typeface="Hiragino Sans GB W3" panose="020B0300000000000000" pitchFamily="34" charset="-128"/>
                            <a:ea typeface="Hiragino Sans GB W3" panose="020B0300000000000000" pitchFamily="34" charset="-128"/>
                            <a:cs typeface="+mn-cs"/>
                            <a:sym typeface="Helvetica"/>
                          </a:rPr>
                          <a:t>報告</a:t>
                        </a:r>
                        <a:endParaRPr sz="1600" dirty="0">
                          <a:solidFill>
                            <a:srgbClr val="DDDDDD"/>
                          </a:solidFill>
                          <a:latin typeface="Hiragino Sans GB W3" panose="020B0300000000000000" pitchFamily="34" charset="-128"/>
                          <a:ea typeface="Hiragino Sans GB W3" panose="020B0300000000000000" pitchFamily="34" charset="-128"/>
                          <a:cs typeface="+mn-cs"/>
                          <a:sym typeface="Helvetica"/>
                        </a:endParaRPr>
                      </a:p>
                    </a:txBody>
                    <a:tcPr marL="165100" marR="165100" marT="76200" marB="76200" anchor="ctr" horzOverflow="overflow">
                      <a:lnL w="9525" cap="flat" cmpd="sng" algn="ctr">
                        <a:solidFill>
                          <a:srgbClr val="DDDDDD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0">
                        <a:miter lim="400000"/>
                      </a:lnR>
                      <a:lnT w="0">
                        <a:noFill/>
                        <a:miter lim="400000"/>
                      </a:lnT>
                      <a:lnB w="0">
                        <a:miter lim="400000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</a:tbl>
            </a:graphicData>
          </a:graphic>
        </p:graphicFrame>
      </p:grpSp>
      <p:sp>
        <p:nvSpPr>
          <p:cNvPr id="858" name="Google Shape;586;p69"/>
          <p:cNvSpPr txBox="1"/>
          <p:nvPr/>
        </p:nvSpPr>
        <p:spPr>
          <a:xfrm>
            <a:off x="1266063" y="1356937"/>
            <a:ext cx="1023901" cy="3116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55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分工表</a:t>
            </a:r>
          </a:p>
        </p:txBody>
      </p:sp>
      <p:sp>
        <p:nvSpPr>
          <p:cNvPr id="859" name="Google Shape;584;p69"/>
          <p:cNvSpPr txBox="1">
            <a:spLocks noGrp="1"/>
          </p:cNvSpPr>
          <p:nvPr>
            <p:ph type="title"/>
          </p:nvPr>
        </p:nvSpPr>
        <p:spPr>
          <a:xfrm>
            <a:off x="1304163" y="614217"/>
            <a:ext cx="7717501" cy="971506"/>
          </a:xfrm>
          <a:prstGeom prst="rect">
            <a:avLst/>
          </a:prstGeom>
        </p:spPr>
        <p:txBody>
          <a:bodyPr/>
          <a:lstStyle>
            <a:lvl1pPr>
              <a:defRPr sz="45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02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DD58B01-DDEF-D84A-9634-103CF4041A94}"/>
              </a:ext>
            </a:extLst>
          </p:cNvPr>
          <p:cNvSpPr/>
          <p:nvPr/>
        </p:nvSpPr>
        <p:spPr>
          <a:xfrm>
            <a:off x="8732852" y="478107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rgbClr val="FFFFFF"/>
                </a:solidFill>
              </a:rPr>
              <a:pPr/>
              <a:t>8</a:t>
            </a:fld>
            <a:endParaRPr lang="en-US" altLang="zh-TW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1004;p94"/>
          <p:cNvSpPr txBox="1"/>
          <p:nvPr/>
        </p:nvSpPr>
        <p:spPr>
          <a:xfrm>
            <a:off x="593950" y="1620637"/>
            <a:ext cx="2335801" cy="640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spcBef>
                <a:spcPts val="1600"/>
              </a:spcBef>
              <a:defRPr sz="1600">
                <a:solidFill>
                  <a:srgbClr val="F3F3F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r>
              <a:rPr dirty="0"/>
              <a:t>Gantt </a:t>
            </a:r>
            <a:r>
              <a:rPr lang="en-US" dirty="0"/>
              <a:t>C</a:t>
            </a:r>
            <a:r>
              <a:rPr dirty="0"/>
              <a:t>hart</a:t>
            </a:r>
          </a:p>
        </p:txBody>
      </p:sp>
      <p:sp>
        <p:nvSpPr>
          <p:cNvPr id="862" name="Google Shape;1005;p94"/>
          <p:cNvSpPr txBox="1"/>
          <p:nvPr/>
        </p:nvSpPr>
        <p:spPr>
          <a:xfrm>
            <a:off x="593950" y="1242638"/>
            <a:ext cx="2335801" cy="5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spcBef>
                <a:spcPts val="1600"/>
              </a:spcBef>
              <a:defRPr sz="16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甘特圖</a:t>
            </a:r>
          </a:p>
        </p:txBody>
      </p:sp>
      <p:pic>
        <p:nvPicPr>
          <p:cNvPr id="863" name="甘特圖.png" descr="甘特圖.png"/>
          <p:cNvPicPr>
            <a:picLocks noChangeAspect="1"/>
          </p:cNvPicPr>
          <p:nvPr/>
        </p:nvPicPr>
        <p:blipFill>
          <a:blip r:embed="rId3"/>
          <a:srcRect t="52947"/>
          <a:stretch>
            <a:fillRect/>
          </a:stretch>
        </p:blipFill>
        <p:spPr>
          <a:xfrm>
            <a:off x="25400" y="2642846"/>
            <a:ext cx="9144121" cy="2259111"/>
          </a:xfrm>
          <a:prstGeom prst="rect">
            <a:avLst/>
          </a:prstGeom>
          <a:ln w="12700">
            <a:miter lim="400000"/>
          </a:ln>
        </p:spPr>
      </p:pic>
      <p:sp>
        <p:nvSpPr>
          <p:cNvPr id="864" name="Google Shape;558;p67"/>
          <p:cNvSpPr txBox="1"/>
          <p:nvPr/>
        </p:nvSpPr>
        <p:spPr>
          <a:xfrm>
            <a:off x="505877" y="168431"/>
            <a:ext cx="3502502" cy="721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ts val="3700"/>
              </a:lnSpc>
              <a:spcBef>
                <a:spcPts val="1600"/>
              </a:spcBef>
              <a:defRPr sz="3000" b="1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03 專題內容</a:t>
            </a:r>
          </a:p>
        </p:txBody>
      </p:sp>
      <p:sp>
        <p:nvSpPr>
          <p:cNvPr id="865" name="CONTEXT"/>
          <p:cNvSpPr txBox="1"/>
          <p:nvPr/>
        </p:nvSpPr>
        <p:spPr>
          <a:xfrm>
            <a:off x="566174" y="695162"/>
            <a:ext cx="183305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700"/>
              </a:lnSpc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r>
              <a:t>CONTEXT</a:t>
            </a:r>
          </a:p>
        </p:txBody>
      </p:sp>
      <p:pic>
        <p:nvPicPr>
          <p:cNvPr id="866" name="甘特圖.png" descr="甘特圖.png"/>
          <p:cNvPicPr>
            <a:picLocks noChangeAspect="1"/>
          </p:cNvPicPr>
          <p:nvPr/>
        </p:nvPicPr>
        <p:blipFill>
          <a:blip r:embed="rId3"/>
          <a:srcRect l="151" r="36435" b="50744"/>
          <a:stretch>
            <a:fillRect/>
          </a:stretch>
        </p:blipFill>
        <p:spPr>
          <a:xfrm>
            <a:off x="3097067" y="221576"/>
            <a:ext cx="6058032" cy="2470674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1F69CA85-0A3F-6845-A2B6-2E84DC8F4369}"/>
              </a:ext>
            </a:extLst>
          </p:cNvPr>
          <p:cNvSpPr/>
          <p:nvPr/>
        </p:nvSpPr>
        <p:spPr>
          <a:xfrm>
            <a:off x="8732852" y="478107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6CB4B4D-7CA3-9044-876B-883B54F8677D}" type="slidenum">
              <a:rPr lang="en-US" altLang="zh-TW" b="1">
                <a:solidFill>
                  <a:schemeClr val="bg1">
                    <a:lumMod val="50000"/>
                  </a:schemeClr>
                </a:solidFill>
              </a:rPr>
              <a:pPr/>
              <a:t>9</a:t>
            </a:fld>
            <a:endParaRPr lang="en-US" altLang="zh-TW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Calendar 2021 by Slidesgo">
  <a:themeElements>
    <a:clrScheme name="Simple Calendar 2021 by Slidesgo">
      <a:dk1>
        <a:srgbClr val="333333"/>
      </a:dk1>
      <a:lt1>
        <a:srgbClr val="333333"/>
      </a:lt1>
      <a:dk2>
        <a:srgbClr val="A7A7A7"/>
      </a:dk2>
      <a:lt2>
        <a:srgbClr val="535353"/>
      </a:lt2>
      <a:accent1>
        <a:srgbClr val="FE643E"/>
      </a:accent1>
      <a:accent2>
        <a:srgbClr val="FC972D"/>
      </a:accent2>
      <a:accent3>
        <a:srgbClr val="F6DE9E"/>
      </a:accent3>
      <a:accent4>
        <a:srgbClr val="5EBDC6"/>
      </a:accent4>
      <a:accent5>
        <a:srgbClr val="C27BA0"/>
      </a:accent5>
      <a:accent6>
        <a:srgbClr val="6D455A"/>
      </a:accent6>
      <a:hlink>
        <a:srgbClr val="0000FF"/>
      </a:hlink>
      <a:folHlink>
        <a:srgbClr val="FF00FF"/>
      </a:folHlink>
    </a:clrScheme>
    <a:fontScheme name="Simple Calendar 2021 by Slidesgo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Calendar 2021 by Slidesg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3F3F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333333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333333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Calendar 2021 by Slidesgo">
  <a:themeElements>
    <a:clrScheme name="Simple Calendar 2021 by Slidesg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643E"/>
      </a:accent1>
      <a:accent2>
        <a:srgbClr val="FC972D"/>
      </a:accent2>
      <a:accent3>
        <a:srgbClr val="F6DE9E"/>
      </a:accent3>
      <a:accent4>
        <a:srgbClr val="5EBDC6"/>
      </a:accent4>
      <a:accent5>
        <a:srgbClr val="C27BA0"/>
      </a:accent5>
      <a:accent6>
        <a:srgbClr val="6D455A"/>
      </a:accent6>
      <a:hlink>
        <a:srgbClr val="0000FF"/>
      </a:hlink>
      <a:folHlink>
        <a:srgbClr val="FF00FF"/>
      </a:folHlink>
    </a:clrScheme>
    <a:fontScheme name="Simple Calendar 2021 by Slidesgo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Calendar 2021 by Slidesg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3F3F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333333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333333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1148</Words>
  <Application>Microsoft Macintosh PowerPoint</Application>
  <PresentationFormat>如螢幕大小 (16:9)</PresentationFormat>
  <Paragraphs>435</Paragraphs>
  <Slides>49</Slides>
  <Notes>32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49</vt:i4>
      </vt:variant>
    </vt:vector>
  </HeadingPairs>
  <TitlesOfParts>
    <vt:vector size="59" baseType="lpstr">
      <vt:lpstr>Hiragino Sans GB W3</vt:lpstr>
      <vt:lpstr>Barlow Semi Condensed Light</vt:lpstr>
      <vt:lpstr>Arial</vt:lpstr>
      <vt:lpstr>Helvetica Neue</vt:lpstr>
      <vt:lpstr>Poppins SemiBold</vt:lpstr>
      <vt:lpstr>Helvetica</vt:lpstr>
      <vt:lpstr>Poppins</vt:lpstr>
      <vt:lpstr>Times-Roman</vt:lpstr>
      <vt:lpstr>Barlow Semi Condensed</vt:lpstr>
      <vt:lpstr>Simple Calendar 2021 by Slidesgo</vt:lpstr>
      <vt:lpstr>觀音媽達康</vt:lpstr>
      <vt:lpstr>目錄</vt:lpstr>
      <vt:lpstr>專題介紹</vt:lpstr>
      <vt:lpstr>專題介紹</vt:lpstr>
      <vt:lpstr>專題介紹</vt:lpstr>
      <vt:lpstr>專題介紹</vt:lpstr>
      <vt:lpstr>專題介紹</vt:lpstr>
      <vt:lpstr>02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神明.com</dc:title>
  <cp:lastModifiedBy>育存 鄭</cp:lastModifiedBy>
  <cp:revision>75</cp:revision>
  <dcterms:modified xsi:type="dcterms:W3CDTF">2021-01-07T10:25:03Z</dcterms:modified>
</cp:coreProperties>
</file>